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Lst>
  <p:notesMasterIdLst>
    <p:notesMasterId r:id="rId11"/>
  </p:notesMasterIdLst>
  <p:sldIdLst>
    <p:sldId id="256" r:id="rId2"/>
    <p:sldId id="258" r:id="rId3"/>
    <p:sldId id="261" r:id="rId4"/>
    <p:sldId id="266" r:id="rId5"/>
    <p:sldId id="263" r:id="rId6"/>
    <p:sldId id="268" r:id="rId7"/>
    <p:sldId id="270" r:id="rId8"/>
    <p:sldId id="276" r:id="rId9"/>
    <p:sldId id="272" r:id="rId10"/>
  </p:sldIdLst>
  <p:sldSz cx="9144000" cy="5143500" type="screen16x9"/>
  <p:notesSz cx="6858000" cy="9144000"/>
  <p:embeddedFontLst>
    <p:embeddedFont>
      <p:font typeface="Fira Sans Extra Condensed Medium" charset="0"/>
      <p:regular r:id="rId12"/>
      <p:bold r:id="rId13"/>
      <p:italic r:id="rId14"/>
      <p:boldItalic r:id="rId15"/>
    </p:embeddedFont>
    <p:embeddedFont>
      <p:font typeface="Sansita" charset="0"/>
      <p:regular r:id="rId16"/>
      <p:bold r:id="rId17"/>
      <p:italic r:id="rId18"/>
      <p:boldItalic r:id="rId19"/>
    </p:embeddedFont>
    <p:embeddedFont>
      <p:font typeface="Bahiana" charset="0"/>
      <p:regular r:id="rId20"/>
    </p:embeddedFont>
    <p:embeddedFont>
      <p:font typeface="Barlow Semi Condensed" charset="0"/>
      <p:regular r:id="rId21"/>
      <p:bold r:id="rId22"/>
      <p:italic r:id="rId23"/>
      <p:boldItalic r:id="rId24"/>
    </p:embeddedFont>
    <p:embeddedFont>
      <p:font typeface="Slackey" charset="0"/>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48AB219F-8ED7-407D-8DFD-F6EDB34194A2}">
  <a:tblStyle styleId="{48AB219F-8ED7-407D-8DFD-F6EDB34194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19" d="100"/>
          <a:sy n="119" d="100"/>
        </p:scale>
        <p:origin x="-394" y="20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20072923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718fe27209_6_7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718fe27209_6_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
        <p:cNvGrpSpPr/>
        <p:nvPr/>
      </p:nvGrpSpPr>
      <p:grpSpPr>
        <a:xfrm>
          <a:off x="0" y="0"/>
          <a:ext cx="0" cy="0"/>
          <a:chOff x="0" y="0"/>
          <a:chExt cx="0" cy="0"/>
        </a:xfrm>
      </p:grpSpPr>
      <p:sp>
        <p:nvSpPr>
          <p:cNvPr id="1053" name="Google Shape;1053;g6be81bf08b_0_120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4" name="Google Shape;1054;g6be81bf08b_0_120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4"/>
        <p:cNvGrpSpPr/>
        <p:nvPr/>
      </p:nvGrpSpPr>
      <p:grpSpPr>
        <a:xfrm>
          <a:off x="0" y="0"/>
          <a:ext cx="0" cy="0"/>
          <a:chOff x="0" y="0"/>
          <a:chExt cx="0" cy="0"/>
        </a:xfrm>
      </p:grpSpPr>
      <p:sp>
        <p:nvSpPr>
          <p:cNvPr id="1085" name="Google Shape;1085;g70c1df8b9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6" name="Google Shape;1086;g70c1df8b9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8"/>
        <p:cNvGrpSpPr/>
        <p:nvPr/>
      </p:nvGrpSpPr>
      <p:grpSpPr>
        <a:xfrm>
          <a:off x="0" y="0"/>
          <a:ext cx="0" cy="0"/>
          <a:chOff x="0" y="0"/>
          <a:chExt cx="0" cy="0"/>
        </a:xfrm>
      </p:grpSpPr>
      <p:sp>
        <p:nvSpPr>
          <p:cNvPr id="1119" name="Google Shape;1119;g6ba96a1c45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0" name="Google Shape;1120;g6ba96a1c45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
        <p:cNvGrpSpPr/>
        <p:nvPr/>
      </p:nvGrpSpPr>
      <p:grpSpPr>
        <a:xfrm>
          <a:off x="0" y="0"/>
          <a:ext cx="0" cy="0"/>
          <a:chOff x="0" y="0"/>
          <a:chExt cx="0" cy="0"/>
        </a:xfrm>
      </p:grpSpPr>
      <p:sp>
        <p:nvSpPr>
          <p:cNvPr id="1097" name="Google Shape;1097;g70c1df8b9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8" name="Google Shape;1098;g70c1df8b9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g70c1df8b9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g70c1df8b9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5"/>
        <p:cNvGrpSpPr/>
        <p:nvPr/>
      </p:nvGrpSpPr>
      <p:grpSpPr>
        <a:xfrm>
          <a:off x="0" y="0"/>
          <a:ext cx="0" cy="0"/>
          <a:chOff x="0" y="0"/>
          <a:chExt cx="0" cy="0"/>
        </a:xfrm>
      </p:grpSpPr>
      <p:sp>
        <p:nvSpPr>
          <p:cNvPr id="1156" name="Google Shape;1156;gb245596f9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7" name="Google Shape;1157;gb245596f9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g81a6e825e5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 name="Google Shape;1215;g81a6e825e5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81019570e5_0_9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81019570e5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subTitle" idx="1"/>
          </p:nvPr>
        </p:nvSpPr>
        <p:spPr>
          <a:xfrm>
            <a:off x="2576850" y="3600175"/>
            <a:ext cx="3990300" cy="41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solidFill>
                  <a:schemeClr val="lt1"/>
                </a:solidFill>
              </a:defRPr>
            </a:lvl1pPr>
            <a:lvl2pPr lvl="1" algn="ctr" rtl="0">
              <a:lnSpc>
                <a:spcPct val="100000"/>
              </a:lnSpc>
              <a:spcBef>
                <a:spcPts val="1600"/>
              </a:spcBef>
              <a:spcAft>
                <a:spcPts val="0"/>
              </a:spcAft>
              <a:buNone/>
              <a:defRPr sz="1600">
                <a:solidFill>
                  <a:schemeClr val="lt1"/>
                </a:solidFill>
              </a:defRPr>
            </a:lvl2pPr>
            <a:lvl3pPr lvl="2" algn="ctr" rtl="0">
              <a:lnSpc>
                <a:spcPct val="100000"/>
              </a:lnSpc>
              <a:spcBef>
                <a:spcPts val="1600"/>
              </a:spcBef>
              <a:spcAft>
                <a:spcPts val="0"/>
              </a:spcAft>
              <a:buNone/>
              <a:defRPr sz="1600">
                <a:solidFill>
                  <a:schemeClr val="lt1"/>
                </a:solidFill>
              </a:defRPr>
            </a:lvl3pPr>
            <a:lvl4pPr lvl="3" algn="ctr" rtl="0">
              <a:lnSpc>
                <a:spcPct val="100000"/>
              </a:lnSpc>
              <a:spcBef>
                <a:spcPts val="1600"/>
              </a:spcBef>
              <a:spcAft>
                <a:spcPts val="0"/>
              </a:spcAft>
              <a:buNone/>
              <a:defRPr sz="1600">
                <a:solidFill>
                  <a:schemeClr val="lt1"/>
                </a:solidFill>
              </a:defRPr>
            </a:lvl4pPr>
            <a:lvl5pPr lvl="4" algn="ctr" rtl="0">
              <a:lnSpc>
                <a:spcPct val="100000"/>
              </a:lnSpc>
              <a:spcBef>
                <a:spcPts val="1600"/>
              </a:spcBef>
              <a:spcAft>
                <a:spcPts val="0"/>
              </a:spcAft>
              <a:buNone/>
              <a:defRPr sz="1600">
                <a:solidFill>
                  <a:schemeClr val="lt1"/>
                </a:solidFill>
              </a:defRPr>
            </a:lvl5pPr>
            <a:lvl6pPr lvl="5" algn="ctr" rtl="0">
              <a:lnSpc>
                <a:spcPct val="100000"/>
              </a:lnSpc>
              <a:spcBef>
                <a:spcPts val="1600"/>
              </a:spcBef>
              <a:spcAft>
                <a:spcPts val="0"/>
              </a:spcAft>
              <a:buNone/>
              <a:defRPr sz="1600">
                <a:solidFill>
                  <a:schemeClr val="lt1"/>
                </a:solidFill>
              </a:defRPr>
            </a:lvl6pPr>
            <a:lvl7pPr lvl="6" algn="ctr" rtl="0">
              <a:lnSpc>
                <a:spcPct val="100000"/>
              </a:lnSpc>
              <a:spcBef>
                <a:spcPts val="1600"/>
              </a:spcBef>
              <a:spcAft>
                <a:spcPts val="0"/>
              </a:spcAft>
              <a:buNone/>
              <a:defRPr sz="1600">
                <a:solidFill>
                  <a:schemeClr val="lt1"/>
                </a:solidFill>
              </a:defRPr>
            </a:lvl7pPr>
            <a:lvl8pPr lvl="7" algn="ctr" rtl="0">
              <a:lnSpc>
                <a:spcPct val="100000"/>
              </a:lnSpc>
              <a:spcBef>
                <a:spcPts val="1600"/>
              </a:spcBef>
              <a:spcAft>
                <a:spcPts val="0"/>
              </a:spcAft>
              <a:buNone/>
              <a:defRPr sz="1600">
                <a:solidFill>
                  <a:schemeClr val="lt1"/>
                </a:solidFill>
              </a:defRPr>
            </a:lvl8pPr>
            <a:lvl9pPr lvl="8" algn="ctr" rtl="0">
              <a:lnSpc>
                <a:spcPct val="100000"/>
              </a:lnSpc>
              <a:spcBef>
                <a:spcPts val="1600"/>
              </a:spcBef>
              <a:spcAft>
                <a:spcPts val="1600"/>
              </a:spcAft>
              <a:buNone/>
              <a:defRPr sz="1600">
                <a:solidFill>
                  <a:schemeClr val="lt1"/>
                </a:solidFill>
              </a:defRPr>
            </a:lvl9pPr>
          </a:lstStyle>
          <a:p>
            <a:endParaRPr/>
          </a:p>
        </p:txBody>
      </p:sp>
      <p:sp>
        <p:nvSpPr>
          <p:cNvPr id="10" name="Google Shape;10;p2"/>
          <p:cNvSpPr txBox="1">
            <a:spLocks noGrp="1"/>
          </p:cNvSpPr>
          <p:nvPr>
            <p:ph type="ctrTitle"/>
          </p:nvPr>
        </p:nvSpPr>
        <p:spPr>
          <a:xfrm>
            <a:off x="2659500" y="1929615"/>
            <a:ext cx="3825000" cy="1636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lt1"/>
                </a:solidFill>
              </a:defRPr>
            </a:lvl1pPr>
            <a:lvl2pPr lvl="1" rtl="0">
              <a:spcBef>
                <a:spcPts val="0"/>
              </a:spcBef>
              <a:spcAft>
                <a:spcPts val="0"/>
              </a:spcAft>
              <a:buSzPts val="6000"/>
              <a:buFont typeface="Bahiana"/>
              <a:buNone/>
              <a:defRPr sz="6000">
                <a:latin typeface="Bahiana"/>
                <a:ea typeface="Bahiana"/>
                <a:cs typeface="Bahiana"/>
                <a:sym typeface="Bahiana"/>
              </a:defRPr>
            </a:lvl2pPr>
            <a:lvl3pPr lvl="2" rtl="0">
              <a:spcBef>
                <a:spcPts val="0"/>
              </a:spcBef>
              <a:spcAft>
                <a:spcPts val="0"/>
              </a:spcAft>
              <a:buSzPts val="6000"/>
              <a:buFont typeface="Bahiana"/>
              <a:buNone/>
              <a:defRPr sz="6000">
                <a:latin typeface="Bahiana"/>
                <a:ea typeface="Bahiana"/>
                <a:cs typeface="Bahiana"/>
                <a:sym typeface="Bahiana"/>
              </a:defRPr>
            </a:lvl3pPr>
            <a:lvl4pPr lvl="3" rtl="0">
              <a:spcBef>
                <a:spcPts val="0"/>
              </a:spcBef>
              <a:spcAft>
                <a:spcPts val="0"/>
              </a:spcAft>
              <a:buSzPts val="6000"/>
              <a:buFont typeface="Bahiana"/>
              <a:buNone/>
              <a:defRPr sz="6000">
                <a:latin typeface="Bahiana"/>
                <a:ea typeface="Bahiana"/>
                <a:cs typeface="Bahiana"/>
                <a:sym typeface="Bahiana"/>
              </a:defRPr>
            </a:lvl4pPr>
            <a:lvl5pPr lvl="4" rtl="0">
              <a:spcBef>
                <a:spcPts val="0"/>
              </a:spcBef>
              <a:spcAft>
                <a:spcPts val="0"/>
              </a:spcAft>
              <a:buSzPts val="6000"/>
              <a:buFont typeface="Bahiana"/>
              <a:buNone/>
              <a:defRPr sz="6000">
                <a:latin typeface="Bahiana"/>
                <a:ea typeface="Bahiana"/>
                <a:cs typeface="Bahiana"/>
                <a:sym typeface="Bahiana"/>
              </a:defRPr>
            </a:lvl5pPr>
            <a:lvl6pPr lvl="5" rtl="0">
              <a:spcBef>
                <a:spcPts val="0"/>
              </a:spcBef>
              <a:spcAft>
                <a:spcPts val="0"/>
              </a:spcAft>
              <a:buSzPts val="6000"/>
              <a:buFont typeface="Bahiana"/>
              <a:buNone/>
              <a:defRPr sz="6000">
                <a:latin typeface="Bahiana"/>
                <a:ea typeface="Bahiana"/>
                <a:cs typeface="Bahiana"/>
                <a:sym typeface="Bahiana"/>
              </a:defRPr>
            </a:lvl6pPr>
            <a:lvl7pPr lvl="6" rtl="0">
              <a:spcBef>
                <a:spcPts val="0"/>
              </a:spcBef>
              <a:spcAft>
                <a:spcPts val="0"/>
              </a:spcAft>
              <a:buSzPts val="6000"/>
              <a:buFont typeface="Bahiana"/>
              <a:buNone/>
              <a:defRPr sz="6000">
                <a:latin typeface="Bahiana"/>
                <a:ea typeface="Bahiana"/>
                <a:cs typeface="Bahiana"/>
                <a:sym typeface="Bahiana"/>
              </a:defRPr>
            </a:lvl7pPr>
            <a:lvl8pPr lvl="7" rtl="0">
              <a:spcBef>
                <a:spcPts val="0"/>
              </a:spcBef>
              <a:spcAft>
                <a:spcPts val="0"/>
              </a:spcAft>
              <a:buSzPts val="6000"/>
              <a:buFont typeface="Bahiana"/>
              <a:buNone/>
              <a:defRPr sz="6000">
                <a:latin typeface="Bahiana"/>
                <a:ea typeface="Bahiana"/>
                <a:cs typeface="Bahiana"/>
                <a:sym typeface="Bahiana"/>
              </a:defRPr>
            </a:lvl8pPr>
            <a:lvl9pPr lvl="8" rtl="0">
              <a:spcBef>
                <a:spcPts val="0"/>
              </a:spcBef>
              <a:spcAft>
                <a:spcPts val="0"/>
              </a:spcAft>
              <a:buSzPts val="6000"/>
              <a:buFont typeface="Bahiana"/>
              <a:buNone/>
              <a:defRPr sz="6000">
                <a:latin typeface="Bahiana"/>
                <a:ea typeface="Bahiana"/>
                <a:cs typeface="Bahiana"/>
                <a:sym typeface="Bahiana"/>
              </a:defRPr>
            </a:lvl9pPr>
          </a:lstStyle>
          <a:p>
            <a:endParaRPr/>
          </a:p>
        </p:txBody>
      </p:sp>
    </p:spTree>
  </p:cSld>
  <p:clrMapOvr>
    <a:masterClrMapping/>
  </p:clrMapOvr>
  <p:transition spd="slow">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2">
  <p:cSld name="CUSTOM_31">
    <p:spTree>
      <p:nvGrpSpPr>
        <p:cNvPr id="1" name="Shape 324"/>
        <p:cNvGrpSpPr/>
        <p:nvPr/>
      </p:nvGrpSpPr>
      <p:grpSpPr>
        <a:xfrm>
          <a:off x="0" y="0"/>
          <a:ext cx="0" cy="0"/>
          <a:chOff x="0" y="0"/>
          <a:chExt cx="0" cy="0"/>
        </a:xfrm>
      </p:grpSpPr>
      <p:sp>
        <p:nvSpPr>
          <p:cNvPr id="325" name="Google Shape;325;p18"/>
          <p:cNvSpPr/>
          <p:nvPr/>
        </p:nvSpPr>
        <p:spPr>
          <a:xfrm>
            <a:off x="1784400" y="771250"/>
            <a:ext cx="5575200" cy="35898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8"/>
          <p:cNvSpPr txBox="1">
            <a:spLocks noGrp="1"/>
          </p:cNvSpPr>
          <p:nvPr>
            <p:ph type="ctrTitle"/>
          </p:nvPr>
        </p:nvSpPr>
        <p:spPr>
          <a:xfrm>
            <a:off x="1783486" y="2910963"/>
            <a:ext cx="55770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accent1"/>
              </a:buClr>
              <a:buSzPts val="1400"/>
              <a:buNone/>
              <a:defRPr sz="1800">
                <a:solidFill>
                  <a:schemeClr val="lt1"/>
                </a:solidFill>
              </a:defRPr>
            </a:lvl1pPr>
            <a:lvl2pPr lvl="1" algn="ctr" rtl="0">
              <a:spcBef>
                <a:spcPts val="0"/>
              </a:spcBef>
              <a:spcAft>
                <a:spcPts val="0"/>
              </a:spcAft>
              <a:buClr>
                <a:schemeClr val="accent1"/>
              </a:buClr>
              <a:buSzPts val="1400"/>
              <a:buNone/>
              <a:defRPr sz="1400">
                <a:solidFill>
                  <a:schemeClr val="accent1"/>
                </a:solidFill>
              </a:defRPr>
            </a:lvl2pPr>
            <a:lvl3pPr lvl="2" algn="ctr" rtl="0">
              <a:spcBef>
                <a:spcPts val="0"/>
              </a:spcBef>
              <a:spcAft>
                <a:spcPts val="0"/>
              </a:spcAft>
              <a:buClr>
                <a:schemeClr val="accent1"/>
              </a:buClr>
              <a:buSzPts val="1400"/>
              <a:buNone/>
              <a:defRPr sz="1400">
                <a:solidFill>
                  <a:schemeClr val="accent1"/>
                </a:solidFill>
              </a:defRPr>
            </a:lvl3pPr>
            <a:lvl4pPr lvl="3" algn="ctr" rtl="0">
              <a:spcBef>
                <a:spcPts val="0"/>
              </a:spcBef>
              <a:spcAft>
                <a:spcPts val="0"/>
              </a:spcAft>
              <a:buClr>
                <a:schemeClr val="accent1"/>
              </a:buClr>
              <a:buSzPts val="1400"/>
              <a:buNone/>
              <a:defRPr sz="1400">
                <a:solidFill>
                  <a:schemeClr val="accent1"/>
                </a:solidFill>
              </a:defRPr>
            </a:lvl4pPr>
            <a:lvl5pPr lvl="4" algn="ctr" rtl="0">
              <a:spcBef>
                <a:spcPts val="0"/>
              </a:spcBef>
              <a:spcAft>
                <a:spcPts val="0"/>
              </a:spcAft>
              <a:buClr>
                <a:schemeClr val="accent1"/>
              </a:buClr>
              <a:buSzPts val="1400"/>
              <a:buNone/>
              <a:defRPr sz="1400">
                <a:solidFill>
                  <a:schemeClr val="accent1"/>
                </a:solidFill>
              </a:defRPr>
            </a:lvl5pPr>
            <a:lvl6pPr lvl="5" algn="ctr" rtl="0">
              <a:spcBef>
                <a:spcPts val="0"/>
              </a:spcBef>
              <a:spcAft>
                <a:spcPts val="0"/>
              </a:spcAft>
              <a:buClr>
                <a:schemeClr val="accent1"/>
              </a:buClr>
              <a:buSzPts val="1400"/>
              <a:buNone/>
              <a:defRPr sz="1400">
                <a:solidFill>
                  <a:schemeClr val="accent1"/>
                </a:solidFill>
              </a:defRPr>
            </a:lvl6pPr>
            <a:lvl7pPr lvl="6" algn="ctr" rtl="0">
              <a:spcBef>
                <a:spcPts val="0"/>
              </a:spcBef>
              <a:spcAft>
                <a:spcPts val="0"/>
              </a:spcAft>
              <a:buClr>
                <a:schemeClr val="accent1"/>
              </a:buClr>
              <a:buSzPts val="1400"/>
              <a:buNone/>
              <a:defRPr sz="1400">
                <a:solidFill>
                  <a:schemeClr val="accent1"/>
                </a:solidFill>
              </a:defRPr>
            </a:lvl7pPr>
            <a:lvl8pPr lvl="7" algn="ctr" rtl="0">
              <a:spcBef>
                <a:spcPts val="0"/>
              </a:spcBef>
              <a:spcAft>
                <a:spcPts val="0"/>
              </a:spcAft>
              <a:buClr>
                <a:schemeClr val="accent1"/>
              </a:buClr>
              <a:buSzPts val="1400"/>
              <a:buNone/>
              <a:defRPr sz="1400">
                <a:solidFill>
                  <a:schemeClr val="accent1"/>
                </a:solidFill>
              </a:defRPr>
            </a:lvl8pPr>
            <a:lvl9pPr lvl="8" algn="ctr" rtl="0">
              <a:spcBef>
                <a:spcPts val="0"/>
              </a:spcBef>
              <a:spcAft>
                <a:spcPts val="0"/>
              </a:spcAft>
              <a:buClr>
                <a:schemeClr val="accent1"/>
              </a:buClr>
              <a:buSzPts val="1400"/>
              <a:buNone/>
              <a:defRPr sz="1400">
                <a:solidFill>
                  <a:schemeClr val="accent1"/>
                </a:solidFill>
              </a:defRPr>
            </a:lvl9pPr>
          </a:lstStyle>
          <a:p>
            <a:endParaRPr/>
          </a:p>
        </p:txBody>
      </p:sp>
      <p:sp>
        <p:nvSpPr>
          <p:cNvPr id="327" name="Google Shape;327;p18"/>
          <p:cNvSpPr txBox="1">
            <a:spLocks noGrp="1"/>
          </p:cNvSpPr>
          <p:nvPr>
            <p:ph type="subTitle" idx="1"/>
          </p:nvPr>
        </p:nvSpPr>
        <p:spPr>
          <a:xfrm>
            <a:off x="1783517" y="1654738"/>
            <a:ext cx="5577000" cy="12132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solidFill>
                  <a:schemeClr val="dk1"/>
                </a:solidFill>
              </a:defRPr>
            </a:lvl1pPr>
            <a:lvl2pPr lvl="1" algn="ctr" rtl="0">
              <a:lnSpc>
                <a:spcPct val="100000"/>
              </a:lnSpc>
              <a:spcBef>
                <a:spcPts val="0"/>
              </a:spcBef>
              <a:spcAft>
                <a:spcPts val="0"/>
              </a:spcAft>
              <a:buNone/>
              <a:defRPr sz="2200">
                <a:solidFill>
                  <a:schemeClr val="dk1"/>
                </a:solidFill>
              </a:defRPr>
            </a:lvl2pPr>
            <a:lvl3pPr lvl="2" algn="ctr" rtl="0">
              <a:lnSpc>
                <a:spcPct val="100000"/>
              </a:lnSpc>
              <a:spcBef>
                <a:spcPts val="0"/>
              </a:spcBef>
              <a:spcAft>
                <a:spcPts val="0"/>
              </a:spcAft>
              <a:buNone/>
              <a:defRPr sz="2200">
                <a:solidFill>
                  <a:schemeClr val="dk1"/>
                </a:solidFill>
              </a:defRPr>
            </a:lvl3pPr>
            <a:lvl4pPr lvl="3" algn="ctr" rtl="0">
              <a:lnSpc>
                <a:spcPct val="100000"/>
              </a:lnSpc>
              <a:spcBef>
                <a:spcPts val="0"/>
              </a:spcBef>
              <a:spcAft>
                <a:spcPts val="0"/>
              </a:spcAft>
              <a:buNone/>
              <a:defRPr sz="2200">
                <a:solidFill>
                  <a:schemeClr val="dk1"/>
                </a:solidFill>
              </a:defRPr>
            </a:lvl4pPr>
            <a:lvl5pPr lvl="4" algn="ctr" rtl="0">
              <a:lnSpc>
                <a:spcPct val="100000"/>
              </a:lnSpc>
              <a:spcBef>
                <a:spcPts val="0"/>
              </a:spcBef>
              <a:spcAft>
                <a:spcPts val="0"/>
              </a:spcAft>
              <a:buNone/>
              <a:defRPr sz="2200">
                <a:solidFill>
                  <a:schemeClr val="dk1"/>
                </a:solidFill>
              </a:defRPr>
            </a:lvl5pPr>
            <a:lvl6pPr lvl="5" algn="ctr" rtl="0">
              <a:lnSpc>
                <a:spcPct val="100000"/>
              </a:lnSpc>
              <a:spcBef>
                <a:spcPts val="0"/>
              </a:spcBef>
              <a:spcAft>
                <a:spcPts val="0"/>
              </a:spcAft>
              <a:buNone/>
              <a:defRPr sz="2200">
                <a:solidFill>
                  <a:schemeClr val="dk1"/>
                </a:solidFill>
              </a:defRPr>
            </a:lvl6pPr>
            <a:lvl7pPr lvl="6" algn="ctr" rtl="0">
              <a:lnSpc>
                <a:spcPct val="100000"/>
              </a:lnSpc>
              <a:spcBef>
                <a:spcPts val="0"/>
              </a:spcBef>
              <a:spcAft>
                <a:spcPts val="0"/>
              </a:spcAft>
              <a:buNone/>
              <a:defRPr sz="2200">
                <a:solidFill>
                  <a:schemeClr val="dk1"/>
                </a:solidFill>
              </a:defRPr>
            </a:lvl7pPr>
            <a:lvl8pPr lvl="7" algn="ctr" rtl="0">
              <a:lnSpc>
                <a:spcPct val="100000"/>
              </a:lnSpc>
              <a:spcBef>
                <a:spcPts val="0"/>
              </a:spcBef>
              <a:spcAft>
                <a:spcPts val="0"/>
              </a:spcAft>
              <a:buNone/>
              <a:defRPr sz="2200">
                <a:solidFill>
                  <a:schemeClr val="dk1"/>
                </a:solidFill>
              </a:defRPr>
            </a:lvl8pPr>
            <a:lvl9pPr lvl="8" algn="ctr" rtl="0">
              <a:lnSpc>
                <a:spcPct val="100000"/>
              </a:lnSpc>
              <a:spcBef>
                <a:spcPts val="0"/>
              </a:spcBef>
              <a:spcAft>
                <a:spcPts val="0"/>
              </a:spcAft>
              <a:buNone/>
              <a:defRPr sz="2200">
                <a:solidFill>
                  <a:schemeClr val="dk1"/>
                </a:solidFill>
              </a:defRPr>
            </a:lvl9pPr>
          </a:lstStyle>
          <a:p>
            <a:endParaRPr/>
          </a:p>
        </p:txBody>
      </p:sp>
      <p:sp>
        <p:nvSpPr>
          <p:cNvPr id="328" name="Google Shape;328;p18"/>
          <p:cNvSpPr/>
          <p:nvPr/>
        </p:nvSpPr>
        <p:spPr>
          <a:xfrm>
            <a:off x="8040411" y="3893212"/>
            <a:ext cx="794700" cy="794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8"/>
          <p:cNvSpPr/>
          <p:nvPr/>
        </p:nvSpPr>
        <p:spPr>
          <a:xfrm>
            <a:off x="7730113" y="3693538"/>
            <a:ext cx="794700" cy="794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 name="Google Shape;330;p18"/>
          <p:cNvGrpSpPr/>
          <p:nvPr/>
        </p:nvGrpSpPr>
        <p:grpSpPr>
          <a:xfrm>
            <a:off x="239497" y="1763197"/>
            <a:ext cx="393185" cy="366925"/>
            <a:chOff x="3858103" y="585645"/>
            <a:chExt cx="295495" cy="275780"/>
          </a:xfrm>
        </p:grpSpPr>
        <p:sp>
          <p:nvSpPr>
            <p:cNvPr id="331" name="Google Shape;331;p18"/>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8"/>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18"/>
          <p:cNvGrpSpPr/>
          <p:nvPr/>
        </p:nvGrpSpPr>
        <p:grpSpPr>
          <a:xfrm>
            <a:off x="8140469" y="679611"/>
            <a:ext cx="284277" cy="284348"/>
            <a:chOff x="6521720" y="2738214"/>
            <a:chExt cx="233014" cy="233072"/>
          </a:xfrm>
        </p:grpSpPr>
        <p:sp>
          <p:nvSpPr>
            <p:cNvPr id="334" name="Google Shape;334;p18"/>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8"/>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18"/>
          <p:cNvGrpSpPr/>
          <p:nvPr/>
        </p:nvGrpSpPr>
        <p:grpSpPr>
          <a:xfrm>
            <a:off x="690212" y="3403215"/>
            <a:ext cx="877068" cy="707702"/>
            <a:chOff x="-5032050" y="3257102"/>
            <a:chExt cx="877068" cy="707702"/>
          </a:xfrm>
        </p:grpSpPr>
        <p:sp>
          <p:nvSpPr>
            <p:cNvPr id="337" name="Google Shape;337;p18"/>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8"/>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9" name="Google Shape;339;p18"/>
          <p:cNvSpPr/>
          <p:nvPr/>
        </p:nvSpPr>
        <p:spPr>
          <a:xfrm rot="3822370">
            <a:off x="8663911" y="310776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8"/>
          <p:cNvSpPr/>
          <p:nvPr/>
        </p:nvSpPr>
        <p:spPr>
          <a:xfrm>
            <a:off x="103486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8"/>
          <p:cNvSpPr/>
          <p:nvPr/>
        </p:nvSpPr>
        <p:spPr>
          <a:xfrm rot="6625166">
            <a:off x="3875602" y="42223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8"/>
          <p:cNvSpPr/>
          <p:nvPr/>
        </p:nvSpPr>
        <p:spPr>
          <a:xfrm rot="3822370">
            <a:off x="1561986" y="751286"/>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8"/>
          <p:cNvSpPr/>
          <p:nvPr/>
        </p:nvSpPr>
        <p:spPr>
          <a:xfrm rot="6625166">
            <a:off x="4247352" y="5648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3">
  <p:cSld name="CUSTOM_53">
    <p:bg>
      <p:bgPr>
        <a:solidFill>
          <a:schemeClr val="lt2"/>
        </a:solidFill>
        <a:effectLst/>
      </p:bgPr>
    </p:bg>
    <p:spTree>
      <p:nvGrpSpPr>
        <p:cNvPr id="1" name="Shape 344"/>
        <p:cNvGrpSpPr/>
        <p:nvPr/>
      </p:nvGrpSpPr>
      <p:grpSpPr>
        <a:xfrm>
          <a:off x="0" y="0"/>
          <a:ext cx="0" cy="0"/>
          <a:chOff x="0" y="0"/>
          <a:chExt cx="0" cy="0"/>
        </a:xfrm>
      </p:grpSpPr>
      <p:sp>
        <p:nvSpPr>
          <p:cNvPr id="345" name="Google Shape;345;p19"/>
          <p:cNvSpPr txBox="1">
            <a:spLocks noGrp="1"/>
          </p:cNvSpPr>
          <p:nvPr>
            <p:ph type="ctrTitle"/>
          </p:nvPr>
        </p:nvSpPr>
        <p:spPr>
          <a:xfrm>
            <a:off x="481953" y="2905641"/>
            <a:ext cx="4173600" cy="5778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Clr>
                <a:schemeClr val="accent1"/>
              </a:buClr>
              <a:buSzPts val="1400"/>
              <a:buNone/>
              <a:defRPr sz="1800">
                <a:solidFill>
                  <a:schemeClr val="lt1"/>
                </a:solidFill>
              </a:defRPr>
            </a:lvl1pPr>
            <a:lvl2pPr lvl="1" algn="ctr" rtl="0">
              <a:spcBef>
                <a:spcPts val="0"/>
              </a:spcBef>
              <a:spcAft>
                <a:spcPts val="0"/>
              </a:spcAft>
              <a:buClr>
                <a:schemeClr val="accent1"/>
              </a:buClr>
              <a:buSzPts val="1400"/>
              <a:buNone/>
              <a:defRPr sz="1400">
                <a:solidFill>
                  <a:schemeClr val="accent1"/>
                </a:solidFill>
              </a:defRPr>
            </a:lvl2pPr>
            <a:lvl3pPr lvl="2" algn="ctr" rtl="0">
              <a:spcBef>
                <a:spcPts val="0"/>
              </a:spcBef>
              <a:spcAft>
                <a:spcPts val="0"/>
              </a:spcAft>
              <a:buClr>
                <a:schemeClr val="accent1"/>
              </a:buClr>
              <a:buSzPts val="1400"/>
              <a:buNone/>
              <a:defRPr sz="1400">
                <a:solidFill>
                  <a:schemeClr val="accent1"/>
                </a:solidFill>
              </a:defRPr>
            </a:lvl3pPr>
            <a:lvl4pPr lvl="3" algn="ctr" rtl="0">
              <a:spcBef>
                <a:spcPts val="0"/>
              </a:spcBef>
              <a:spcAft>
                <a:spcPts val="0"/>
              </a:spcAft>
              <a:buClr>
                <a:schemeClr val="accent1"/>
              </a:buClr>
              <a:buSzPts val="1400"/>
              <a:buNone/>
              <a:defRPr sz="1400">
                <a:solidFill>
                  <a:schemeClr val="accent1"/>
                </a:solidFill>
              </a:defRPr>
            </a:lvl4pPr>
            <a:lvl5pPr lvl="4" algn="ctr" rtl="0">
              <a:spcBef>
                <a:spcPts val="0"/>
              </a:spcBef>
              <a:spcAft>
                <a:spcPts val="0"/>
              </a:spcAft>
              <a:buClr>
                <a:schemeClr val="accent1"/>
              </a:buClr>
              <a:buSzPts val="1400"/>
              <a:buNone/>
              <a:defRPr sz="1400">
                <a:solidFill>
                  <a:schemeClr val="accent1"/>
                </a:solidFill>
              </a:defRPr>
            </a:lvl5pPr>
            <a:lvl6pPr lvl="5" algn="ctr" rtl="0">
              <a:spcBef>
                <a:spcPts val="0"/>
              </a:spcBef>
              <a:spcAft>
                <a:spcPts val="0"/>
              </a:spcAft>
              <a:buClr>
                <a:schemeClr val="accent1"/>
              </a:buClr>
              <a:buSzPts val="1400"/>
              <a:buNone/>
              <a:defRPr sz="1400">
                <a:solidFill>
                  <a:schemeClr val="accent1"/>
                </a:solidFill>
              </a:defRPr>
            </a:lvl6pPr>
            <a:lvl7pPr lvl="6" algn="ctr" rtl="0">
              <a:spcBef>
                <a:spcPts val="0"/>
              </a:spcBef>
              <a:spcAft>
                <a:spcPts val="0"/>
              </a:spcAft>
              <a:buClr>
                <a:schemeClr val="accent1"/>
              </a:buClr>
              <a:buSzPts val="1400"/>
              <a:buNone/>
              <a:defRPr sz="1400">
                <a:solidFill>
                  <a:schemeClr val="accent1"/>
                </a:solidFill>
              </a:defRPr>
            </a:lvl7pPr>
            <a:lvl8pPr lvl="7" algn="ctr" rtl="0">
              <a:spcBef>
                <a:spcPts val="0"/>
              </a:spcBef>
              <a:spcAft>
                <a:spcPts val="0"/>
              </a:spcAft>
              <a:buClr>
                <a:schemeClr val="accent1"/>
              </a:buClr>
              <a:buSzPts val="1400"/>
              <a:buNone/>
              <a:defRPr sz="1400">
                <a:solidFill>
                  <a:schemeClr val="accent1"/>
                </a:solidFill>
              </a:defRPr>
            </a:lvl8pPr>
            <a:lvl9pPr lvl="8" algn="ctr" rtl="0">
              <a:spcBef>
                <a:spcPts val="0"/>
              </a:spcBef>
              <a:spcAft>
                <a:spcPts val="0"/>
              </a:spcAft>
              <a:buClr>
                <a:schemeClr val="accent1"/>
              </a:buClr>
              <a:buSzPts val="1400"/>
              <a:buNone/>
              <a:defRPr sz="1400">
                <a:solidFill>
                  <a:schemeClr val="accent1"/>
                </a:solidFill>
              </a:defRPr>
            </a:lvl9pPr>
          </a:lstStyle>
          <a:p>
            <a:endParaRPr/>
          </a:p>
        </p:txBody>
      </p:sp>
      <p:sp>
        <p:nvSpPr>
          <p:cNvPr id="346" name="Google Shape;346;p19"/>
          <p:cNvSpPr txBox="1">
            <a:spLocks noGrp="1"/>
          </p:cNvSpPr>
          <p:nvPr>
            <p:ph type="subTitle" idx="1"/>
          </p:nvPr>
        </p:nvSpPr>
        <p:spPr>
          <a:xfrm>
            <a:off x="481976" y="1649415"/>
            <a:ext cx="4173600" cy="12132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sz="2200">
                <a:solidFill>
                  <a:schemeClr val="lt1"/>
                </a:solidFill>
              </a:defRPr>
            </a:lvl1pPr>
            <a:lvl2pPr lvl="1" algn="ctr" rtl="0">
              <a:lnSpc>
                <a:spcPct val="100000"/>
              </a:lnSpc>
              <a:spcBef>
                <a:spcPts val="0"/>
              </a:spcBef>
              <a:spcAft>
                <a:spcPts val="0"/>
              </a:spcAft>
              <a:buNone/>
              <a:defRPr sz="2200">
                <a:solidFill>
                  <a:schemeClr val="lt1"/>
                </a:solidFill>
              </a:defRPr>
            </a:lvl2pPr>
            <a:lvl3pPr lvl="2" algn="ctr" rtl="0">
              <a:lnSpc>
                <a:spcPct val="100000"/>
              </a:lnSpc>
              <a:spcBef>
                <a:spcPts val="0"/>
              </a:spcBef>
              <a:spcAft>
                <a:spcPts val="0"/>
              </a:spcAft>
              <a:buNone/>
              <a:defRPr sz="2200">
                <a:solidFill>
                  <a:schemeClr val="lt1"/>
                </a:solidFill>
              </a:defRPr>
            </a:lvl3pPr>
            <a:lvl4pPr lvl="3" algn="ctr" rtl="0">
              <a:lnSpc>
                <a:spcPct val="100000"/>
              </a:lnSpc>
              <a:spcBef>
                <a:spcPts val="0"/>
              </a:spcBef>
              <a:spcAft>
                <a:spcPts val="0"/>
              </a:spcAft>
              <a:buNone/>
              <a:defRPr sz="2200">
                <a:solidFill>
                  <a:schemeClr val="lt1"/>
                </a:solidFill>
              </a:defRPr>
            </a:lvl4pPr>
            <a:lvl5pPr lvl="4" algn="ctr" rtl="0">
              <a:lnSpc>
                <a:spcPct val="100000"/>
              </a:lnSpc>
              <a:spcBef>
                <a:spcPts val="0"/>
              </a:spcBef>
              <a:spcAft>
                <a:spcPts val="0"/>
              </a:spcAft>
              <a:buNone/>
              <a:defRPr sz="2200">
                <a:solidFill>
                  <a:schemeClr val="lt1"/>
                </a:solidFill>
              </a:defRPr>
            </a:lvl5pPr>
            <a:lvl6pPr lvl="5" algn="ctr" rtl="0">
              <a:lnSpc>
                <a:spcPct val="100000"/>
              </a:lnSpc>
              <a:spcBef>
                <a:spcPts val="0"/>
              </a:spcBef>
              <a:spcAft>
                <a:spcPts val="0"/>
              </a:spcAft>
              <a:buNone/>
              <a:defRPr sz="2200">
                <a:solidFill>
                  <a:schemeClr val="lt1"/>
                </a:solidFill>
              </a:defRPr>
            </a:lvl6pPr>
            <a:lvl7pPr lvl="6" algn="ctr" rtl="0">
              <a:lnSpc>
                <a:spcPct val="100000"/>
              </a:lnSpc>
              <a:spcBef>
                <a:spcPts val="0"/>
              </a:spcBef>
              <a:spcAft>
                <a:spcPts val="0"/>
              </a:spcAft>
              <a:buNone/>
              <a:defRPr sz="2200">
                <a:solidFill>
                  <a:schemeClr val="lt1"/>
                </a:solidFill>
              </a:defRPr>
            </a:lvl7pPr>
            <a:lvl8pPr lvl="7" algn="ctr" rtl="0">
              <a:lnSpc>
                <a:spcPct val="100000"/>
              </a:lnSpc>
              <a:spcBef>
                <a:spcPts val="0"/>
              </a:spcBef>
              <a:spcAft>
                <a:spcPts val="0"/>
              </a:spcAft>
              <a:buNone/>
              <a:defRPr sz="2200">
                <a:solidFill>
                  <a:schemeClr val="lt1"/>
                </a:solidFill>
              </a:defRPr>
            </a:lvl8pPr>
            <a:lvl9pPr lvl="8" algn="ctr" rtl="0">
              <a:lnSpc>
                <a:spcPct val="100000"/>
              </a:lnSpc>
              <a:spcBef>
                <a:spcPts val="0"/>
              </a:spcBef>
              <a:spcAft>
                <a:spcPts val="0"/>
              </a:spcAft>
              <a:buNone/>
              <a:defRPr sz="2200">
                <a:solidFill>
                  <a:schemeClr val="lt1"/>
                </a:solidFill>
              </a:defRPr>
            </a:lvl9pPr>
          </a:lstStyle>
          <a:p>
            <a:endParaRPr/>
          </a:p>
        </p:txBody>
      </p:sp>
      <p:sp>
        <p:nvSpPr>
          <p:cNvPr id="347" name="Google Shape;347;p19"/>
          <p:cNvSpPr/>
          <p:nvPr/>
        </p:nvSpPr>
        <p:spPr>
          <a:xfrm rot="6334030">
            <a:off x="1993601" y="4256793"/>
            <a:ext cx="467920" cy="287417"/>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9"/>
          <p:cNvSpPr/>
          <p:nvPr/>
        </p:nvSpPr>
        <p:spPr>
          <a:xfrm rot="6334030">
            <a:off x="2271801" y="599290"/>
            <a:ext cx="467920" cy="287417"/>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 name="Google Shape;349;p19"/>
          <p:cNvGrpSpPr/>
          <p:nvPr/>
        </p:nvGrpSpPr>
        <p:grpSpPr>
          <a:xfrm flipH="1">
            <a:off x="88798" y="86705"/>
            <a:ext cx="393185" cy="366925"/>
            <a:chOff x="3858103" y="585645"/>
            <a:chExt cx="295495" cy="275780"/>
          </a:xfrm>
        </p:grpSpPr>
        <p:sp>
          <p:nvSpPr>
            <p:cNvPr id="350" name="Google Shape;350;p19"/>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9"/>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19"/>
          <p:cNvGrpSpPr/>
          <p:nvPr/>
        </p:nvGrpSpPr>
        <p:grpSpPr>
          <a:xfrm>
            <a:off x="92045" y="4689871"/>
            <a:ext cx="386699" cy="312096"/>
            <a:chOff x="-5032050" y="3257102"/>
            <a:chExt cx="877068" cy="707702"/>
          </a:xfrm>
        </p:grpSpPr>
        <p:sp>
          <p:nvSpPr>
            <p:cNvPr id="353" name="Google Shape;353;p19"/>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9"/>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1">
  <p:cSld name="CUSTOM_32">
    <p:bg>
      <p:bgPr>
        <a:solidFill>
          <a:schemeClr val="dk2"/>
        </a:solidFill>
        <a:effectLst/>
      </p:bgPr>
    </p:bg>
    <p:spTree>
      <p:nvGrpSpPr>
        <p:cNvPr id="1" name="Shape 355"/>
        <p:cNvGrpSpPr/>
        <p:nvPr/>
      </p:nvGrpSpPr>
      <p:grpSpPr>
        <a:xfrm>
          <a:off x="0" y="0"/>
          <a:ext cx="0" cy="0"/>
          <a:chOff x="0" y="0"/>
          <a:chExt cx="0" cy="0"/>
        </a:xfrm>
      </p:grpSpPr>
      <p:sp>
        <p:nvSpPr>
          <p:cNvPr id="356" name="Google Shape;356;p20"/>
          <p:cNvSpPr txBox="1">
            <a:spLocks noGrp="1"/>
          </p:cNvSpPr>
          <p:nvPr>
            <p:ph type="title"/>
          </p:nvPr>
        </p:nvSpPr>
        <p:spPr>
          <a:xfrm flipH="1">
            <a:off x="2404463" y="2632500"/>
            <a:ext cx="4349400" cy="1231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200"/>
              <a:buNone/>
              <a:defRPr sz="36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357" name="Google Shape;357;p20"/>
          <p:cNvSpPr txBox="1">
            <a:spLocks noGrp="1"/>
          </p:cNvSpPr>
          <p:nvPr>
            <p:ph type="title" idx="2" hasCustomPrompt="1"/>
          </p:nvPr>
        </p:nvSpPr>
        <p:spPr>
          <a:xfrm flipH="1">
            <a:off x="3568463" y="1010450"/>
            <a:ext cx="2021400" cy="123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600"/>
              <a:buNone/>
              <a:defRPr sz="6000">
                <a:solidFill>
                  <a:schemeClr val="lt1"/>
                </a:solidFill>
              </a:defRPr>
            </a:lvl1pPr>
            <a:lvl2pPr lvl="1"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358" name="Google Shape;358;p20"/>
          <p:cNvGrpSpPr/>
          <p:nvPr/>
        </p:nvGrpSpPr>
        <p:grpSpPr>
          <a:xfrm>
            <a:off x="340535" y="2632510"/>
            <a:ext cx="393185" cy="366925"/>
            <a:chOff x="3858103" y="585645"/>
            <a:chExt cx="295495" cy="275780"/>
          </a:xfrm>
        </p:grpSpPr>
        <p:sp>
          <p:nvSpPr>
            <p:cNvPr id="359" name="Google Shape;359;p20"/>
            <p:cNvSpPr/>
            <p:nvPr/>
          </p:nvSpPr>
          <p:spPr>
            <a:xfrm rot="1226508">
              <a:off x="3952303" y="610851"/>
              <a:ext cx="176089" cy="176089"/>
            </a:xfrm>
            <a:prstGeom prst="roundRect">
              <a:avLst>
                <a:gd name="adj" fmla="val 866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0"/>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 name="Google Shape;361;p20"/>
          <p:cNvGrpSpPr/>
          <p:nvPr/>
        </p:nvGrpSpPr>
        <p:grpSpPr>
          <a:xfrm>
            <a:off x="8674056" y="469249"/>
            <a:ext cx="284277" cy="284348"/>
            <a:chOff x="6521720" y="2738214"/>
            <a:chExt cx="233014" cy="233072"/>
          </a:xfrm>
        </p:grpSpPr>
        <p:sp>
          <p:nvSpPr>
            <p:cNvPr id="362" name="Google Shape;362;p20"/>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0"/>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20"/>
          <p:cNvGrpSpPr/>
          <p:nvPr/>
        </p:nvGrpSpPr>
        <p:grpSpPr>
          <a:xfrm>
            <a:off x="8228452" y="4599305"/>
            <a:ext cx="445591" cy="359548"/>
            <a:chOff x="2545677" y="4442880"/>
            <a:chExt cx="445591" cy="359548"/>
          </a:xfrm>
        </p:grpSpPr>
        <p:sp>
          <p:nvSpPr>
            <p:cNvPr id="365" name="Google Shape;365;p20"/>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0"/>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 name="Google Shape;367;p20"/>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0"/>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369;p20"/>
          <p:cNvGrpSpPr/>
          <p:nvPr/>
        </p:nvGrpSpPr>
        <p:grpSpPr>
          <a:xfrm>
            <a:off x="733725" y="469240"/>
            <a:ext cx="877068" cy="707702"/>
            <a:chOff x="-5032050" y="3257102"/>
            <a:chExt cx="877068" cy="707702"/>
          </a:xfrm>
        </p:grpSpPr>
        <p:sp>
          <p:nvSpPr>
            <p:cNvPr id="370" name="Google Shape;370;p20"/>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0"/>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1">
  <p:cSld name="CUSTOM_12">
    <p:bg>
      <p:bgPr>
        <a:solidFill>
          <a:schemeClr val="lt2"/>
        </a:solidFill>
        <a:effectLst/>
      </p:bgPr>
    </p:bg>
    <p:spTree>
      <p:nvGrpSpPr>
        <p:cNvPr id="1" name="Shape 372"/>
        <p:cNvGrpSpPr/>
        <p:nvPr/>
      </p:nvGrpSpPr>
      <p:grpSpPr>
        <a:xfrm>
          <a:off x="0" y="0"/>
          <a:ext cx="0" cy="0"/>
          <a:chOff x="0" y="0"/>
          <a:chExt cx="0" cy="0"/>
        </a:xfrm>
      </p:grpSpPr>
      <p:sp>
        <p:nvSpPr>
          <p:cNvPr id="373" name="Google Shape;373;p21"/>
          <p:cNvSpPr txBox="1">
            <a:spLocks noGrp="1"/>
          </p:cNvSpPr>
          <p:nvPr>
            <p:ph type="subTitle" idx="1"/>
          </p:nvPr>
        </p:nvSpPr>
        <p:spPr>
          <a:xfrm>
            <a:off x="5345501" y="3150300"/>
            <a:ext cx="25563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374" name="Google Shape;374;p21"/>
          <p:cNvSpPr txBox="1">
            <a:spLocks noGrp="1"/>
          </p:cNvSpPr>
          <p:nvPr>
            <p:ph type="subTitle" idx="2"/>
          </p:nvPr>
        </p:nvSpPr>
        <p:spPr>
          <a:xfrm>
            <a:off x="3190525" y="1277175"/>
            <a:ext cx="27360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375" name="Google Shape;375;p21"/>
          <p:cNvSpPr txBox="1">
            <a:spLocks noGrp="1"/>
          </p:cNvSpPr>
          <p:nvPr>
            <p:ph type="subTitle" idx="3"/>
          </p:nvPr>
        </p:nvSpPr>
        <p:spPr>
          <a:xfrm>
            <a:off x="5345500" y="3436643"/>
            <a:ext cx="25563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376" name="Google Shape;376;p21"/>
          <p:cNvSpPr txBox="1">
            <a:spLocks noGrp="1"/>
          </p:cNvSpPr>
          <p:nvPr>
            <p:ph type="subTitle" idx="4"/>
          </p:nvPr>
        </p:nvSpPr>
        <p:spPr>
          <a:xfrm>
            <a:off x="3190575" y="1563521"/>
            <a:ext cx="2736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377" name="Google Shape;377;p21"/>
          <p:cNvSpPr txBox="1">
            <a:spLocks noGrp="1"/>
          </p:cNvSpPr>
          <p:nvPr>
            <p:ph type="subTitle" idx="5"/>
          </p:nvPr>
        </p:nvSpPr>
        <p:spPr>
          <a:xfrm>
            <a:off x="1215250" y="3161620"/>
            <a:ext cx="25563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378" name="Google Shape;378;p21"/>
          <p:cNvSpPr txBox="1">
            <a:spLocks noGrp="1"/>
          </p:cNvSpPr>
          <p:nvPr>
            <p:ph type="subTitle" idx="6"/>
          </p:nvPr>
        </p:nvSpPr>
        <p:spPr>
          <a:xfrm>
            <a:off x="1125400" y="3431385"/>
            <a:ext cx="27360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grpSp>
        <p:nvGrpSpPr>
          <p:cNvPr id="379" name="Google Shape;379;p21"/>
          <p:cNvGrpSpPr/>
          <p:nvPr/>
        </p:nvGrpSpPr>
        <p:grpSpPr>
          <a:xfrm>
            <a:off x="200010" y="45636"/>
            <a:ext cx="8758323" cy="4913217"/>
            <a:chOff x="200010" y="45636"/>
            <a:chExt cx="8758323" cy="4913217"/>
          </a:xfrm>
        </p:grpSpPr>
        <p:grpSp>
          <p:nvGrpSpPr>
            <p:cNvPr id="380" name="Google Shape;380;p21"/>
            <p:cNvGrpSpPr/>
            <p:nvPr/>
          </p:nvGrpSpPr>
          <p:grpSpPr>
            <a:xfrm>
              <a:off x="200010" y="469249"/>
              <a:ext cx="8758323" cy="4489604"/>
              <a:chOff x="200010" y="469249"/>
              <a:chExt cx="8758323" cy="4489604"/>
            </a:xfrm>
          </p:grpSpPr>
          <p:grpSp>
            <p:nvGrpSpPr>
              <p:cNvPr id="381" name="Google Shape;381;p21"/>
              <p:cNvGrpSpPr/>
              <p:nvPr/>
            </p:nvGrpSpPr>
            <p:grpSpPr>
              <a:xfrm>
                <a:off x="200010" y="1773510"/>
                <a:ext cx="393185" cy="366925"/>
                <a:chOff x="3858103" y="585645"/>
                <a:chExt cx="295495" cy="275780"/>
              </a:xfrm>
            </p:grpSpPr>
            <p:sp>
              <p:nvSpPr>
                <p:cNvPr id="382" name="Google Shape;382;p21"/>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1"/>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384;p21"/>
              <p:cNvGrpSpPr/>
              <p:nvPr/>
            </p:nvGrpSpPr>
            <p:grpSpPr>
              <a:xfrm>
                <a:off x="8674056" y="469249"/>
                <a:ext cx="284277" cy="284348"/>
                <a:chOff x="6521720" y="2738214"/>
                <a:chExt cx="233014" cy="233072"/>
              </a:xfrm>
            </p:grpSpPr>
            <p:sp>
              <p:nvSpPr>
                <p:cNvPr id="385" name="Google Shape;385;p21"/>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1"/>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 name="Google Shape;387;p21"/>
              <p:cNvGrpSpPr/>
              <p:nvPr/>
            </p:nvGrpSpPr>
            <p:grpSpPr>
              <a:xfrm>
                <a:off x="8228452" y="4599305"/>
                <a:ext cx="445591" cy="359548"/>
                <a:chOff x="2545677" y="4442880"/>
                <a:chExt cx="445591" cy="359548"/>
              </a:xfrm>
            </p:grpSpPr>
            <p:sp>
              <p:nvSpPr>
                <p:cNvPr id="388" name="Google Shape;388;p21"/>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1"/>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21"/>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1"/>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 name="Google Shape;392;p21"/>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 name="Google Shape;393;p21"/>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transition spd="slow">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CUSTOM_33">
    <p:spTree>
      <p:nvGrpSpPr>
        <p:cNvPr id="1" name="Shape 394"/>
        <p:cNvGrpSpPr/>
        <p:nvPr/>
      </p:nvGrpSpPr>
      <p:grpSpPr>
        <a:xfrm>
          <a:off x="0" y="0"/>
          <a:ext cx="0" cy="0"/>
          <a:chOff x="0" y="0"/>
          <a:chExt cx="0" cy="0"/>
        </a:xfrm>
      </p:grpSpPr>
      <p:sp>
        <p:nvSpPr>
          <p:cNvPr id="395" name="Google Shape;395;p22"/>
          <p:cNvSpPr txBox="1">
            <a:spLocks noGrp="1"/>
          </p:cNvSpPr>
          <p:nvPr>
            <p:ph type="subTitle" idx="1"/>
          </p:nvPr>
        </p:nvSpPr>
        <p:spPr>
          <a:xfrm>
            <a:off x="5345500" y="1997175"/>
            <a:ext cx="21741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chemeClr val="lt1"/>
                </a:solidFill>
                <a:latin typeface="Slackey"/>
                <a:ea typeface="Slackey"/>
                <a:cs typeface="Slackey"/>
                <a:sym typeface="Slackey"/>
              </a:defRPr>
            </a:lvl1pPr>
            <a:lvl2pPr lvl="1" algn="ctr" rtl="0">
              <a:lnSpc>
                <a:spcPct val="100000"/>
              </a:lnSpc>
              <a:spcBef>
                <a:spcPts val="1600"/>
              </a:spcBef>
              <a:spcAft>
                <a:spcPts val="0"/>
              </a:spcAft>
              <a:buNone/>
              <a:defRPr>
                <a:solidFill>
                  <a:schemeClr val="lt1"/>
                </a:solidFill>
                <a:latin typeface="Slackey"/>
                <a:ea typeface="Slackey"/>
                <a:cs typeface="Slackey"/>
                <a:sym typeface="Slackey"/>
              </a:defRPr>
            </a:lvl2pPr>
            <a:lvl3pPr lvl="2" algn="ctr" rtl="0">
              <a:lnSpc>
                <a:spcPct val="100000"/>
              </a:lnSpc>
              <a:spcBef>
                <a:spcPts val="1600"/>
              </a:spcBef>
              <a:spcAft>
                <a:spcPts val="0"/>
              </a:spcAft>
              <a:buNone/>
              <a:defRPr>
                <a:solidFill>
                  <a:schemeClr val="lt1"/>
                </a:solidFill>
                <a:latin typeface="Slackey"/>
                <a:ea typeface="Slackey"/>
                <a:cs typeface="Slackey"/>
                <a:sym typeface="Slackey"/>
              </a:defRPr>
            </a:lvl3pPr>
            <a:lvl4pPr lvl="3" algn="ctr" rtl="0">
              <a:lnSpc>
                <a:spcPct val="100000"/>
              </a:lnSpc>
              <a:spcBef>
                <a:spcPts val="1600"/>
              </a:spcBef>
              <a:spcAft>
                <a:spcPts val="0"/>
              </a:spcAft>
              <a:buNone/>
              <a:defRPr>
                <a:solidFill>
                  <a:schemeClr val="lt1"/>
                </a:solidFill>
                <a:latin typeface="Slackey"/>
                <a:ea typeface="Slackey"/>
                <a:cs typeface="Slackey"/>
                <a:sym typeface="Slackey"/>
              </a:defRPr>
            </a:lvl4pPr>
            <a:lvl5pPr lvl="4" algn="ctr" rtl="0">
              <a:lnSpc>
                <a:spcPct val="100000"/>
              </a:lnSpc>
              <a:spcBef>
                <a:spcPts val="1600"/>
              </a:spcBef>
              <a:spcAft>
                <a:spcPts val="0"/>
              </a:spcAft>
              <a:buNone/>
              <a:defRPr>
                <a:solidFill>
                  <a:schemeClr val="lt1"/>
                </a:solidFill>
                <a:latin typeface="Slackey"/>
                <a:ea typeface="Slackey"/>
                <a:cs typeface="Slackey"/>
                <a:sym typeface="Slackey"/>
              </a:defRPr>
            </a:lvl5pPr>
            <a:lvl6pPr lvl="5" algn="ctr" rtl="0">
              <a:lnSpc>
                <a:spcPct val="100000"/>
              </a:lnSpc>
              <a:spcBef>
                <a:spcPts val="1600"/>
              </a:spcBef>
              <a:spcAft>
                <a:spcPts val="0"/>
              </a:spcAft>
              <a:buNone/>
              <a:defRPr>
                <a:solidFill>
                  <a:schemeClr val="lt1"/>
                </a:solidFill>
                <a:latin typeface="Slackey"/>
                <a:ea typeface="Slackey"/>
                <a:cs typeface="Slackey"/>
                <a:sym typeface="Slackey"/>
              </a:defRPr>
            </a:lvl6pPr>
            <a:lvl7pPr lvl="6" algn="ctr" rtl="0">
              <a:lnSpc>
                <a:spcPct val="100000"/>
              </a:lnSpc>
              <a:spcBef>
                <a:spcPts val="1600"/>
              </a:spcBef>
              <a:spcAft>
                <a:spcPts val="0"/>
              </a:spcAft>
              <a:buNone/>
              <a:defRPr>
                <a:solidFill>
                  <a:schemeClr val="lt1"/>
                </a:solidFill>
                <a:latin typeface="Slackey"/>
                <a:ea typeface="Slackey"/>
                <a:cs typeface="Slackey"/>
                <a:sym typeface="Slackey"/>
              </a:defRPr>
            </a:lvl7pPr>
            <a:lvl8pPr lvl="7" algn="ctr" rtl="0">
              <a:lnSpc>
                <a:spcPct val="100000"/>
              </a:lnSpc>
              <a:spcBef>
                <a:spcPts val="1600"/>
              </a:spcBef>
              <a:spcAft>
                <a:spcPts val="0"/>
              </a:spcAft>
              <a:buNone/>
              <a:defRPr>
                <a:solidFill>
                  <a:schemeClr val="lt1"/>
                </a:solidFill>
                <a:latin typeface="Slackey"/>
                <a:ea typeface="Slackey"/>
                <a:cs typeface="Slackey"/>
                <a:sym typeface="Slackey"/>
              </a:defRPr>
            </a:lvl8pPr>
            <a:lvl9pPr lvl="8" algn="ctr" rtl="0">
              <a:lnSpc>
                <a:spcPct val="100000"/>
              </a:lnSpc>
              <a:spcBef>
                <a:spcPts val="1600"/>
              </a:spcBef>
              <a:spcAft>
                <a:spcPts val="1600"/>
              </a:spcAft>
              <a:buNone/>
              <a:defRPr>
                <a:solidFill>
                  <a:schemeClr val="lt1"/>
                </a:solidFill>
                <a:latin typeface="Slackey"/>
                <a:ea typeface="Slackey"/>
                <a:cs typeface="Slackey"/>
                <a:sym typeface="Slackey"/>
              </a:defRPr>
            </a:lvl9pPr>
          </a:lstStyle>
          <a:p>
            <a:endParaRPr/>
          </a:p>
        </p:txBody>
      </p:sp>
      <p:sp>
        <p:nvSpPr>
          <p:cNvPr id="396" name="Google Shape;396;p22"/>
          <p:cNvSpPr txBox="1">
            <a:spLocks noGrp="1"/>
          </p:cNvSpPr>
          <p:nvPr>
            <p:ph type="subTitle" idx="2"/>
          </p:nvPr>
        </p:nvSpPr>
        <p:spPr>
          <a:xfrm>
            <a:off x="5345500" y="2225889"/>
            <a:ext cx="21741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397" name="Google Shape;397;p22"/>
          <p:cNvSpPr txBox="1">
            <a:spLocks noGrp="1"/>
          </p:cNvSpPr>
          <p:nvPr>
            <p:ph type="subTitle" idx="3"/>
          </p:nvPr>
        </p:nvSpPr>
        <p:spPr>
          <a:xfrm>
            <a:off x="1677250" y="1994663"/>
            <a:ext cx="20313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398" name="Google Shape;398;p22"/>
          <p:cNvSpPr txBox="1">
            <a:spLocks noGrp="1"/>
          </p:cNvSpPr>
          <p:nvPr>
            <p:ph type="subTitle" idx="4"/>
          </p:nvPr>
        </p:nvSpPr>
        <p:spPr>
          <a:xfrm>
            <a:off x="1605850" y="2228407"/>
            <a:ext cx="21741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399" name="Google Shape;399;p22"/>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401" name="Google Shape;401;p22"/>
          <p:cNvSpPr/>
          <p:nvPr/>
        </p:nvSpPr>
        <p:spPr>
          <a:xfrm>
            <a:off x="7284911" y="3602987"/>
            <a:ext cx="794700" cy="794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6974613" y="3403313"/>
            <a:ext cx="794700" cy="794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 name="Google Shape;403;p22"/>
          <p:cNvGrpSpPr/>
          <p:nvPr/>
        </p:nvGrpSpPr>
        <p:grpSpPr>
          <a:xfrm>
            <a:off x="239497" y="1763197"/>
            <a:ext cx="393185" cy="366925"/>
            <a:chOff x="3858103" y="585645"/>
            <a:chExt cx="295495" cy="275780"/>
          </a:xfrm>
        </p:grpSpPr>
        <p:sp>
          <p:nvSpPr>
            <p:cNvPr id="404" name="Google Shape;404;p22"/>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22"/>
          <p:cNvGrpSpPr/>
          <p:nvPr/>
        </p:nvGrpSpPr>
        <p:grpSpPr>
          <a:xfrm>
            <a:off x="8666894" y="458936"/>
            <a:ext cx="284277" cy="284348"/>
            <a:chOff x="6521720" y="2738214"/>
            <a:chExt cx="233014" cy="233072"/>
          </a:xfrm>
        </p:grpSpPr>
        <p:sp>
          <p:nvSpPr>
            <p:cNvPr id="407" name="Google Shape;407;p22"/>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22"/>
          <p:cNvGrpSpPr/>
          <p:nvPr/>
        </p:nvGrpSpPr>
        <p:grpSpPr>
          <a:xfrm>
            <a:off x="690212" y="3403215"/>
            <a:ext cx="877068" cy="707702"/>
            <a:chOff x="-5032050" y="3257102"/>
            <a:chExt cx="877068" cy="707702"/>
          </a:xfrm>
        </p:grpSpPr>
        <p:sp>
          <p:nvSpPr>
            <p:cNvPr id="410" name="Google Shape;410;p22"/>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 name="Google Shape;412;p22"/>
          <p:cNvSpPr/>
          <p:nvPr/>
        </p:nvSpPr>
        <p:spPr>
          <a:xfrm rot="3822370">
            <a:off x="8663911" y="310776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103486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2"/>
          <p:cNvSpPr/>
          <p:nvPr/>
        </p:nvSpPr>
        <p:spPr>
          <a:xfrm rot="6625166">
            <a:off x="3875602" y="42223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1">
  <p:cSld name="CUSTOM_13">
    <p:bg>
      <p:bgPr>
        <a:solidFill>
          <a:schemeClr val="dk2"/>
        </a:solidFill>
        <a:effectLst/>
      </p:bgPr>
    </p:bg>
    <p:spTree>
      <p:nvGrpSpPr>
        <p:cNvPr id="1" name="Shape 415"/>
        <p:cNvGrpSpPr/>
        <p:nvPr/>
      </p:nvGrpSpPr>
      <p:grpSpPr>
        <a:xfrm>
          <a:off x="0" y="0"/>
          <a:ext cx="0" cy="0"/>
          <a:chOff x="0" y="0"/>
          <a:chExt cx="0" cy="0"/>
        </a:xfrm>
      </p:grpSpPr>
      <p:sp>
        <p:nvSpPr>
          <p:cNvPr id="416" name="Google Shape;416;p23"/>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600"/>
              <a:buNone/>
              <a:defRPr sz="1800"/>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grpSp>
        <p:nvGrpSpPr>
          <p:cNvPr id="417" name="Google Shape;417;p23"/>
          <p:cNvGrpSpPr/>
          <p:nvPr/>
        </p:nvGrpSpPr>
        <p:grpSpPr>
          <a:xfrm>
            <a:off x="200010" y="45636"/>
            <a:ext cx="8758323" cy="4913217"/>
            <a:chOff x="200010" y="45636"/>
            <a:chExt cx="8758323" cy="4913217"/>
          </a:xfrm>
        </p:grpSpPr>
        <p:grpSp>
          <p:nvGrpSpPr>
            <p:cNvPr id="418" name="Google Shape;418;p23"/>
            <p:cNvGrpSpPr/>
            <p:nvPr/>
          </p:nvGrpSpPr>
          <p:grpSpPr>
            <a:xfrm>
              <a:off x="200010" y="469249"/>
              <a:ext cx="8758323" cy="4489604"/>
              <a:chOff x="200010" y="469249"/>
              <a:chExt cx="8758323" cy="4489604"/>
            </a:xfrm>
          </p:grpSpPr>
          <p:grpSp>
            <p:nvGrpSpPr>
              <p:cNvPr id="419" name="Google Shape;419;p23"/>
              <p:cNvGrpSpPr/>
              <p:nvPr/>
            </p:nvGrpSpPr>
            <p:grpSpPr>
              <a:xfrm>
                <a:off x="200010" y="1773510"/>
                <a:ext cx="393185" cy="366925"/>
                <a:chOff x="3858103" y="585645"/>
                <a:chExt cx="295495" cy="275780"/>
              </a:xfrm>
            </p:grpSpPr>
            <p:sp>
              <p:nvSpPr>
                <p:cNvPr id="420" name="Google Shape;420;p23"/>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3"/>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 name="Google Shape;422;p23"/>
              <p:cNvGrpSpPr/>
              <p:nvPr/>
            </p:nvGrpSpPr>
            <p:grpSpPr>
              <a:xfrm>
                <a:off x="8674056" y="469249"/>
                <a:ext cx="284277" cy="284348"/>
                <a:chOff x="6521720" y="2738214"/>
                <a:chExt cx="233014" cy="233072"/>
              </a:xfrm>
            </p:grpSpPr>
            <p:sp>
              <p:nvSpPr>
                <p:cNvPr id="423" name="Google Shape;423;p23"/>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3"/>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 name="Google Shape;425;p23"/>
              <p:cNvGrpSpPr/>
              <p:nvPr/>
            </p:nvGrpSpPr>
            <p:grpSpPr>
              <a:xfrm>
                <a:off x="8228452" y="4599305"/>
                <a:ext cx="445591" cy="359548"/>
                <a:chOff x="2545677" y="4442880"/>
                <a:chExt cx="445591" cy="359548"/>
              </a:xfrm>
            </p:grpSpPr>
            <p:sp>
              <p:nvSpPr>
                <p:cNvPr id="426" name="Google Shape;426;p23"/>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3"/>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23"/>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3"/>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23"/>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 name="Google Shape;431;p23"/>
          <p:cNvSpPr txBox="1">
            <a:spLocks noGrp="1"/>
          </p:cNvSpPr>
          <p:nvPr>
            <p:ph type="subTitle" idx="1"/>
          </p:nvPr>
        </p:nvSpPr>
        <p:spPr>
          <a:xfrm>
            <a:off x="2104600" y="1243950"/>
            <a:ext cx="545700" cy="52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dk2"/>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dk2"/>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dk2"/>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dk2"/>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dk2"/>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dk2"/>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dk2"/>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dk2"/>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dk2"/>
                </a:solidFill>
                <a:latin typeface="Slackey"/>
                <a:ea typeface="Slackey"/>
                <a:cs typeface="Slackey"/>
                <a:sym typeface="Slackey"/>
              </a:defRPr>
            </a:lvl9pPr>
          </a:lstStyle>
          <a:p>
            <a:endParaRPr/>
          </a:p>
        </p:txBody>
      </p:sp>
      <p:sp>
        <p:nvSpPr>
          <p:cNvPr id="432" name="Google Shape;432;p23"/>
          <p:cNvSpPr txBox="1">
            <a:spLocks noGrp="1"/>
          </p:cNvSpPr>
          <p:nvPr>
            <p:ph type="subTitle" idx="2"/>
          </p:nvPr>
        </p:nvSpPr>
        <p:spPr>
          <a:xfrm>
            <a:off x="6481054" y="1243950"/>
            <a:ext cx="545700" cy="52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lt1"/>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lt1"/>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lt1"/>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lt1"/>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lt1"/>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lt1"/>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lt1"/>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lt1"/>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lt1"/>
                </a:solidFill>
                <a:latin typeface="Slackey"/>
                <a:ea typeface="Slackey"/>
                <a:cs typeface="Slackey"/>
                <a:sym typeface="Slackey"/>
              </a:defRPr>
            </a:lvl9pPr>
          </a:lstStyle>
          <a:p>
            <a:endParaRPr/>
          </a:p>
        </p:txBody>
      </p:sp>
      <p:sp>
        <p:nvSpPr>
          <p:cNvPr id="433" name="Google Shape;433;p23"/>
          <p:cNvSpPr txBox="1">
            <a:spLocks noGrp="1"/>
          </p:cNvSpPr>
          <p:nvPr>
            <p:ph type="subTitle" idx="3"/>
          </p:nvPr>
        </p:nvSpPr>
        <p:spPr>
          <a:xfrm>
            <a:off x="720449" y="1859806"/>
            <a:ext cx="3314100" cy="577800"/>
          </a:xfrm>
          <a:prstGeom prst="rect">
            <a:avLst/>
          </a:prstGeom>
        </p:spPr>
        <p:txBody>
          <a:bodyPr spcFirstLastPara="1" wrap="square" lIns="91425" tIns="91425" rIns="91425" bIns="91425" anchor="t" anchorCtr="0">
            <a:noAutofit/>
          </a:bodyPr>
          <a:lstStyle>
            <a:lvl1pPr marR="45720" lvl="0" algn="ctr" rtl="0">
              <a:lnSpc>
                <a:spcPct val="100000"/>
              </a:lnSpc>
              <a:spcBef>
                <a:spcPts val="0"/>
              </a:spcBef>
              <a:spcAft>
                <a:spcPts val="0"/>
              </a:spcAft>
              <a:buNone/>
              <a:defRPr sz="1400">
                <a:solidFill>
                  <a:schemeClr val="dk1"/>
                </a:solidFill>
              </a:defRPr>
            </a:lvl1pPr>
            <a:lvl2pPr marR="45720" lvl="1" algn="ctr" rtl="0">
              <a:lnSpc>
                <a:spcPct val="100000"/>
              </a:lnSpc>
              <a:spcBef>
                <a:spcPts val="1600"/>
              </a:spcBef>
              <a:spcAft>
                <a:spcPts val="0"/>
              </a:spcAft>
              <a:buNone/>
              <a:defRPr sz="1400">
                <a:solidFill>
                  <a:schemeClr val="dk1"/>
                </a:solidFill>
              </a:defRPr>
            </a:lvl2pPr>
            <a:lvl3pPr marR="45720" lvl="2" algn="ctr" rtl="0">
              <a:lnSpc>
                <a:spcPct val="100000"/>
              </a:lnSpc>
              <a:spcBef>
                <a:spcPts val="1600"/>
              </a:spcBef>
              <a:spcAft>
                <a:spcPts val="0"/>
              </a:spcAft>
              <a:buNone/>
              <a:defRPr sz="1400">
                <a:solidFill>
                  <a:schemeClr val="dk1"/>
                </a:solidFill>
              </a:defRPr>
            </a:lvl3pPr>
            <a:lvl4pPr marR="45720" lvl="3" algn="ctr" rtl="0">
              <a:lnSpc>
                <a:spcPct val="100000"/>
              </a:lnSpc>
              <a:spcBef>
                <a:spcPts val="1600"/>
              </a:spcBef>
              <a:spcAft>
                <a:spcPts val="0"/>
              </a:spcAft>
              <a:buNone/>
              <a:defRPr sz="1400">
                <a:solidFill>
                  <a:schemeClr val="dk1"/>
                </a:solidFill>
              </a:defRPr>
            </a:lvl4pPr>
            <a:lvl5pPr marR="45720" lvl="4" algn="ctr" rtl="0">
              <a:lnSpc>
                <a:spcPct val="100000"/>
              </a:lnSpc>
              <a:spcBef>
                <a:spcPts val="1600"/>
              </a:spcBef>
              <a:spcAft>
                <a:spcPts val="0"/>
              </a:spcAft>
              <a:buNone/>
              <a:defRPr sz="1400">
                <a:solidFill>
                  <a:schemeClr val="dk1"/>
                </a:solidFill>
              </a:defRPr>
            </a:lvl5pPr>
            <a:lvl6pPr marR="45720" lvl="5" algn="ctr" rtl="0">
              <a:lnSpc>
                <a:spcPct val="100000"/>
              </a:lnSpc>
              <a:spcBef>
                <a:spcPts val="1600"/>
              </a:spcBef>
              <a:spcAft>
                <a:spcPts val="0"/>
              </a:spcAft>
              <a:buNone/>
              <a:defRPr sz="1400">
                <a:solidFill>
                  <a:schemeClr val="dk1"/>
                </a:solidFill>
              </a:defRPr>
            </a:lvl6pPr>
            <a:lvl7pPr marR="45720" lvl="6" algn="ctr" rtl="0">
              <a:lnSpc>
                <a:spcPct val="100000"/>
              </a:lnSpc>
              <a:spcBef>
                <a:spcPts val="1600"/>
              </a:spcBef>
              <a:spcAft>
                <a:spcPts val="0"/>
              </a:spcAft>
              <a:buNone/>
              <a:defRPr sz="1400">
                <a:solidFill>
                  <a:schemeClr val="dk1"/>
                </a:solidFill>
              </a:defRPr>
            </a:lvl7pPr>
            <a:lvl8pPr marR="45720" lvl="7" algn="ctr" rtl="0">
              <a:lnSpc>
                <a:spcPct val="100000"/>
              </a:lnSpc>
              <a:spcBef>
                <a:spcPts val="1600"/>
              </a:spcBef>
              <a:spcAft>
                <a:spcPts val="0"/>
              </a:spcAft>
              <a:buNone/>
              <a:defRPr sz="1400">
                <a:solidFill>
                  <a:schemeClr val="dk1"/>
                </a:solidFill>
              </a:defRPr>
            </a:lvl8pPr>
            <a:lvl9pPr marR="45720" lvl="8" algn="ctr" rtl="0">
              <a:lnSpc>
                <a:spcPct val="100000"/>
              </a:lnSpc>
              <a:spcBef>
                <a:spcPts val="1600"/>
              </a:spcBef>
              <a:spcAft>
                <a:spcPts val="1600"/>
              </a:spcAft>
              <a:buNone/>
              <a:defRPr sz="1400">
                <a:solidFill>
                  <a:schemeClr val="dk1"/>
                </a:solidFill>
              </a:defRPr>
            </a:lvl9pPr>
          </a:lstStyle>
          <a:p>
            <a:endParaRPr/>
          </a:p>
        </p:txBody>
      </p:sp>
      <p:sp>
        <p:nvSpPr>
          <p:cNvPr id="434" name="Google Shape;434;p23"/>
          <p:cNvSpPr txBox="1">
            <a:spLocks noGrp="1"/>
          </p:cNvSpPr>
          <p:nvPr>
            <p:ph type="subTitle" idx="4"/>
          </p:nvPr>
        </p:nvSpPr>
        <p:spPr>
          <a:xfrm>
            <a:off x="5096805" y="1859806"/>
            <a:ext cx="3314100" cy="577800"/>
          </a:xfrm>
          <a:prstGeom prst="rect">
            <a:avLst/>
          </a:prstGeom>
        </p:spPr>
        <p:txBody>
          <a:bodyPr spcFirstLastPara="1" wrap="square" lIns="91425" tIns="91425" rIns="91425" bIns="91425" anchor="t" anchorCtr="0">
            <a:noAutofit/>
          </a:bodyPr>
          <a:lstStyle>
            <a:lvl1pPr marR="45720" lvl="0" algn="ctr" rtl="0">
              <a:lnSpc>
                <a:spcPct val="100000"/>
              </a:lnSpc>
              <a:spcBef>
                <a:spcPts val="0"/>
              </a:spcBef>
              <a:spcAft>
                <a:spcPts val="0"/>
              </a:spcAft>
              <a:buNone/>
              <a:defRPr sz="1400">
                <a:solidFill>
                  <a:schemeClr val="dk1"/>
                </a:solidFill>
              </a:defRPr>
            </a:lvl1pPr>
            <a:lvl2pPr marR="45720" lvl="1" algn="ctr" rtl="0">
              <a:lnSpc>
                <a:spcPct val="100000"/>
              </a:lnSpc>
              <a:spcBef>
                <a:spcPts val="1600"/>
              </a:spcBef>
              <a:spcAft>
                <a:spcPts val="0"/>
              </a:spcAft>
              <a:buNone/>
              <a:defRPr sz="1400">
                <a:solidFill>
                  <a:schemeClr val="dk1"/>
                </a:solidFill>
              </a:defRPr>
            </a:lvl2pPr>
            <a:lvl3pPr marR="45720" lvl="2" algn="ctr" rtl="0">
              <a:lnSpc>
                <a:spcPct val="100000"/>
              </a:lnSpc>
              <a:spcBef>
                <a:spcPts val="1600"/>
              </a:spcBef>
              <a:spcAft>
                <a:spcPts val="0"/>
              </a:spcAft>
              <a:buNone/>
              <a:defRPr sz="1400">
                <a:solidFill>
                  <a:schemeClr val="dk1"/>
                </a:solidFill>
              </a:defRPr>
            </a:lvl3pPr>
            <a:lvl4pPr marR="45720" lvl="3" algn="ctr" rtl="0">
              <a:lnSpc>
                <a:spcPct val="100000"/>
              </a:lnSpc>
              <a:spcBef>
                <a:spcPts val="1600"/>
              </a:spcBef>
              <a:spcAft>
                <a:spcPts val="0"/>
              </a:spcAft>
              <a:buNone/>
              <a:defRPr sz="1400">
                <a:solidFill>
                  <a:schemeClr val="dk1"/>
                </a:solidFill>
              </a:defRPr>
            </a:lvl4pPr>
            <a:lvl5pPr marR="45720" lvl="4" algn="ctr" rtl="0">
              <a:lnSpc>
                <a:spcPct val="100000"/>
              </a:lnSpc>
              <a:spcBef>
                <a:spcPts val="1600"/>
              </a:spcBef>
              <a:spcAft>
                <a:spcPts val="0"/>
              </a:spcAft>
              <a:buNone/>
              <a:defRPr sz="1400">
                <a:solidFill>
                  <a:schemeClr val="dk1"/>
                </a:solidFill>
              </a:defRPr>
            </a:lvl5pPr>
            <a:lvl6pPr marR="45720" lvl="5" algn="ctr" rtl="0">
              <a:lnSpc>
                <a:spcPct val="100000"/>
              </a:lnSpc>
              <a:spcBef>
                <a:spcPts val="1600"/>
              </a:spcBef>
              <a:spcAft>
                <a:spcPts val="0"/>
              </a:spcAft>
              <a:buNone/>
              <a:defRPr sz="1400">
                <a:solidFill>
                  <a:schemeClr val="dk1"/>
                </a:solidFill>
              </a:defRPr>
            </a:lvl6pPr>
            <a:lvl7pPr marR="45720" lvl="6" algn="ctr" rtl="0">
              <a:lnSpc>
                <a:spcPct val="100000"/>
              </a:lnSpc>
              <a:spcBef>
                <a:spcPts val="1600"/>
              </a:spcBef>
              <a:spcAft>
                <a:spcPts val="0"/>
              </a:spcAft>
              <a:buNone/>
              <a:defRPr sz="1400">
                <a:solidFill>
                  <a:schemeClr val="dk1"/>
                </a:solidFill>
              </a:defRPr>
            </a:lvl7pPr>
            <a:lvl8pPr marR="45720" lvl="7" algn="ctr" rtl="0">
              <a:lnSpc>
                <a:spcPct val="100000"/>
              </a:lnSpc>
              <a:spcBef>
                <a:spcPts val="1600"/>
              </a:spcBef>
              <a:spcAft>
                <a:spcPts val="0"/>
              </a:spcAft>
              <a:buNone/>
              <a:defRPr sz="1400">
                <a:solidFill>
                  <a:schemeClr val="dk1"/>
                </a:solidFill>
              </a:defRPr>
            </a:lvl8pPr>
            <a:lvl9pPr marR="45720" lvl="8" algn="ctr" rtl="0">
              <a:lnSpc>
                <a:spcPct val="100000"/>
              </a:lnSpc>
              <a:spcBef>
                <a:spcPts val="1600"/>
              </a:spcBef>
              <a:spcAft>
                <a:spcPts val="1600"/>
              </a:spcAft>
              <a:buNone/>
              <a:defRPr sz="1400">
                <a:solidFill>
                  <a:schemeClr val="dk1"/>
                </a:solidFill>
              </a:defRPr>
            </a:lvl9pPr>
          </a:lstStyle>
          <a:p>
            <a:endParaRPr/>
          </a:p>
        </p:txBody>
      </p:sp>
      <p:sp>
        <p:nvSpPr>
          <p:cNvPr id="435" name="Google Shape;435;p23"/>
          <p:cNvSpPr txBox="1">
            <a:spLocks noGrp="1"/>
          </p:cNvSpPr>
          <p:nvPr>
            <p:ph type="subTitle" idx="5"/>
          </p:nvPr>
        </p:nvSpPr>
        <p:spPr>
          <a:xfrm>
            <a:off x="2104600" y="3169038"/>
            <a:ext cx="545700" cy="5232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solidFill>
                  <a:schemeClr val="dk1"/>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dk1"/>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dk1"/>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dk1"/>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dk1"/>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dk1"/>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dk1"/>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dk1"/>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dk1"/>
                </a:solidFill>
                <a:latin typeface="Slackey"/>
                <a:ea typeface="Slackey"/>
                <a:cs typeface="Slackey"/>
                <a:sym typeface="Slackey"/>
              </a:defRPr>
            </a:lvl9pPr>
          </a:lstStyle>
          <a:p>
            <a:endParaRPr/>
          </a:p>
        </p:txBody>
      </p:sp>
      <p:sp>
        <p:nvSpPr>
          <p:cNvPr id="436" name="Google Shape;436;p23"/>
          <p:cNvSpPr txBox="1">
            <a:spLocks noGrp="1"/>
          </p:cNvSpPr>
          <p:nvPr>
            <p:ph type="subTitle" idx="6"/>
          </p:nvPr>
        </p:nvSpPr>
        <p:spPr>
          <a:xfrm>
            <a:off x="6481054" y="3169013"/>
            <a:ext cx="545700" cy="523200"/>
          </a:xfrm>
          <a:prstGeom prst="rect">
            <a:avLst/>
          </a:prstGeom>
          <a:noFill/>
        </p:spPr>
        <p:txBody>
          <a:bodyPr spcFirstLastPara="1" wrap="square" lIns="91425" tIns="91425" rIns="91425" bIns="91425" anchor="ctr" anchorCtr="0">
            <a:noAutofit/>
          </a:bodyPr>
          <a:lstStyle>
            <a:lvl1pPr lvl="0" algn="ctr" rtl="0">
              <a:lnSpc>
                <a:spcPct val="100000"/>
              </a:lnSpc>
              <a:spcBef>
                <a:spcPts val="0"/>
              </a:spcBef>
              <a:spcAft>
                <a:spcPts val="0"/>
              </a:spcAft>
              <a:buNone/>
              <a:defRPr sz="1800">
                <a:solidFill>
                  <a:schemeClr val="dk1"/>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dk1"/>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dk1"/>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dk1"/>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dk1"/>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dk1"/>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dk1"/>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dk1"/>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dk1"/>
                </a:solidFill>
                <a:latin typeface="Slackey"/>
                <a:ea typeface="Slackey"/>
                <a:cs typeface="Slackey"/>
                <a:sym typeface="Slackey"/>
              </a:defRPr>
            </a:lvl9pPr>
          </a:lstStyle>
          <a:p>
            <a:endParaRPr/>
          </a:p>
        </p:txBody>
      </p:sp>
      <p:sp>
        <p:nvSpPr>
          <p:cNvPr id="437" name="Google Shape;437;p23"/>
          <p:cNvSpPr txBox="1">
            <a:spLocks noGrp="1"/>
          </p:cNvSpPr>
          <p:nvPr>
            <p:ph type="subTitle" idx="7"/>
          </p:nvPr>
        </p:nvSpPr>
        <p:spPr>
          <a:xfrm>
            <a:off x="720450" y="3687079"/>
            <a:ext cx="3314100" cy="710400"/>
          </a:xfrm>
          <a:prstGeom prst="rect">
            <a:avLst/>
          </a:prstGeom>
        </p:spPr>
        <p:txBody>
          <a:bodyPr spcFirstLastPara="1" wrap="square" lIns="91425" tIns="91425" rIns="91425" bIns="91425" anchor="t" anchorCtr="0">
            <a:noAutofit/>
          </a:bodyPr>
          <a:lstStyle>
            <a:lvl1pPr marR="45720" lvl="0" algn="ctr" rtl="0">
              <a:lnSpc>
                <a:spcPct val="100000"/>
              </a:lnSpc>
              <a:spcBef>
                <a:spcPts val="0"/>
              </a:spcBef>
              <a:spcAft>
                <a:spcPts val="0"/>
              </a:spcAft>
              <a:buNone/>
              <a:defRPr sz="1400">
                <a:solidFill>
                  <a:schemeClr val="dk1"/>
                </a:solidFill>
              </a:defRPr>
            </a:lvl1pPr>
            <a:lvl2pPr marR="45720" lvl="1" algn="ctr" rtl="0">
              <a:lnSpc>
                <a:spcPct val="100000"/>
              </a:lnSpc>
              <a:spcBef>
                <a:spcPts val="1600"/>
              </a:spcBef>
              <a:spcAft>
                <a:spcPts val="0"/>
              </a:spcAft>
              <a:buNone/>
              <a:defRPr sz="1400">
                <a:solidFill>
                  <a:schemeClr val="dk1"/>
                </a:solidFill>
              </a:defRPr>
            </a:lvl2pPr>
            <a:lvl3pPr marR="45720" lvl="2" algn="ctr" rtl="0">
              <a:lnSpc>
                <a:spcPct val="100000"/>
              </a:lnSpc>
              <a:spcBef>
                <a:spcPts val="1600"/>
              </a:spcBef>
              <a:spcAft>
                <a:spcPts val="0"/>
              </a:spcAft>
              <a:buNone/>
              <a:defRPr sz="1400">
                <a:solidFill>
                  <a:schemeClr val="dk1"/>
                </a:solidFill>
              </a:defRPr>
            </a:lvl3pPr>
            <a:lvl4pPr marR="45720" lvl="3" algn="ctr" rtl="0">
              <a:lnSpc>
                <a:spcPct val="100000"/>
              </a:lnSpc>
              <a:spcBef>
                <a:spcPts val="1600"/>
              </a:spcBef>
              <a:spcAft>
                <a:spcPts val="0"/>
              </a:spcAft>
              <a:buNone/>
              <a:defRPr sz="1400">
                <a:solidFill>
                  <a:schemeClr val="dk1"/>
                </a:solidFill>
              </a:defRPr>
            </a:lvl4pPr>
            <a:lvl5pPr marR="45720" lvl="4" algn="ctr" rtl="0">
              <a:lnSpc>
                <a:spcPct val="100000"/>
              </a:lnSpc>
              <a:spcBef>
                <a:spcPts val="1600"/>
              </a:spcBef>
              <a:spcAft>
                <a:spcPts val="0"/>
              </a:spcAft>
              <a:buNone/>
              <a:defRPr sz="1400">
                <a:solidFill>
                  <a:schemeClr val="dk1"/>
                </a:solidFill>
              </a:defRPr>
            </a:lvl5pPr>
            <a:lvl6pPr marR="45720" lvl="5" algn="ctr" rtl="0">
              <a:lnSpc>
                <a:spcPct val="100000"/>
              </a:lnSpc>
              <a:spcBef>
                <a:spcPts val="1600"/>
              </a:spcBef>
              <a:spcAft>
                <a:spcPts val="0"/>
              </a:spcAft>
              <a:buNone/>
              <a:defRPr sz="1400">
                <a:solidFill>
                  <a:schemeClr val="dk1"/>
                </a:solidFill>
              </a:defRPr>
            </a:lvl6pPr>
            <a:lvl7pPr marR="45720" lvl="6" algn="ctr" rtl="0">
              <a:lnSpc>
                <a:spcPct val="100000"/>
              </a:lnSpc>
              <a:spcBef>
                <a:spcPts val="1600"/>
              </a:spcBef>
              <a:spcAft>
                <a:spcPts val="0"/>
              </a:spcAft>
              <a:buNone/>
              <a:defRPr sz="1400">
                <a:solidFill>
                  <a:schemeClr val="dk1"/>
                </a:solidFill>
              </a:defRPr>
            </a:lvl7pPr>
            <a:lvl8pPr marR="45720" lvl="7" algn="ctr" rtl="0">
              <a:lnSpc>
                <a:spcPct val="100000"/>
              </a:lnSpc>
              <a:spcBef>
                <a:spcPts val="1600"/>
              </a:spcBef>
              <a:spcAft>
                <a:spcPts val="0"/>
              </a:spcAft>
              <a:buNone/>
              <a:defRPr sz="1400">
                <a:solidFill>
                  <a:schemeClr val="dk1"/>
                </a:solidFill>
              </a:defRPr>
            </a:lvl8pPr>
            <a:lvl9pPr marR="45720" lvl="8" algn="ctr" rtl="0">
              <a:lnSpc>
                <a:spcPct val="100000"/>
              </a:lnSpc>
              <a:spcBef>
                <a:spcPts val="1600"/>
              </a:spcBef>
              <a:spcAft>
                <a:spcPts val="1600"/>
              </a:spcAft>
              <a:buNone/>
              <a:defRPr sz="1400">
                <a:solidFill>
                  <a:schemeClr val="dk1"/>
                </a:solidFill>
              </a:defRPr>
            </a:lvl9pPr>
          </a:lstStyle>
          <a:p>
            <a:endParaRPr/>
          </a:p>
        </p:txBody>
      </p:sp>
      <p:sp>
        <p:nvSpPr>
          <p:cNvPr id="438" name="Google Shape;438;p23"/>
          <p:cNvSpPr txBox="1">
            <a:spLocks noGrp="1"/>
          </p:cNvSpPr>
          <p:nvPr>
            <p:ph type="subTitle" idx="8"/>
          </p:nvPr>
        </p:nvSpPr>
        <p:spPr>
          <a:xfrm>
            <a:off x="5096803" y="3687079"/>
            <a:ext cx="3314100" cy="71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Tree>
  </p:cSld>
  <p:clrMapOvr>
    <a:masterClrMapping/>
  </p:clrMapOvr>
  <p:transition spd="slow">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2">
  <p:cSld name="CUSTOM_34">
    <p:bg>
      <p:bgPr>
        <a:solidFill>
          <a:schemeClr val="lt2"/>
        </a:solidFill>
        <a:effectLst/>
      </p:bgPr>
    </p:bg>
    <p:spTree>
      <p:nvGrpSpPr>
        <p:cNvPr id="1" name="Shape 439"/>
        <p:cNvGrpSpPr/>
        <p:nvPr/>
      </p:nvGrpSpPr>
      <p:grpSpPr>
        <a:xfrm>
          <a:off x="0" y="0"/>
          <a:ext cx="0" cy="0"/>
          <a:chOff x="0" y="0"/>
          <a:chExt cx="0" cy="0"/>
        </a:xfrm>
      </p:grpSpPr>
      <p:grpSp>
        <p:nvGrpSpPr>
          <p:cNvPr id="440" name="Google Shape;440;p24"/>
          <p:cNvGrpSpPr/>
          <p:nvPr/>
        </p:nvGrpSpPr>
        <p:grpSpPr>
          <a:xfrm>
            <a:off x="7752863" y="3887538"/>
            <a:ext cx="1104997" cy="994374"/>
            <a:chOff x="7426863" y="3855263"/>
            <a:chExt cx="1104997" cy="994374"/>
          </a:xfrm>
        </p:grpSpPr>
        <p:sp>
          <p:nvSpPr>
            <p:cNvPr id="441" name="Google Shape;441;p24"/>
            <p:cNvSpPr/>
            <p:nvPr/>
          </p:nvSpPr>
          <p:spPr>
            <a:xfrm>
              <a:off x="7737161" y="4054937"/>
              <a:ext cx="794700" cy="794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4"/>
            <p:cNvSpPr/>
            <p:nvPr/>
          </p:nvSpPr>
          <p:spPr>
            <a:xfrm>
              <a:off x="7426863" y="3855263"/>
              <a:ext cx="794700" cy="794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 name="Google Shape;443;p24"/>
          <p:cNvGrpSpPr/>
          <p:nvPr/>
        </p:nvGrpSpPr>
        <p:grpSpPr>
          <a:xfrm>
            <a:off x="7077408" y="209920"/>
            <a:ext cx="706335" cy="782377"/>
            <a:chOff x="4087713" y="160464"/>
            <a:chExt cx="795602" cy="881254"/>
          </a:xfrm>
        </p:grpSpPr>
        <p:sp>
          <p:nvSpPr>
            <p:cNvPr id="444" name="Google Shape;444;p24"/>
            <p:cNvSpPr/>
            <p:nvPr/>
          </p:nvSpPr>
          <p:spPr>
            <a:xfrm rot="37">
              <a:off x="4150818" y="333986"/>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4"/>
            <p:cNvSpPr/>
            <p:nvPr/>
          </p:nvSpPr>
          <p:spPr>
            <a:xfrm rot="37">
              <a:off x="4087713" y="160468"/>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 name="Google Shape;446;p24"/>
          <p:cNvGrpSpPr/>
          <p:nvPr/>
        </p:nvGrpSpPr>
        <p:grpSpPr>
          <a:xfrm>
            <a:off x="277172" y="238422"/>
            <a:ext cx="393185" cy="366925"/>
            <a:chOff x="3858103" y="585645"/>
            <a:chExt cx="295495" cy="275780"/>
          </a:xfrm>
        </p:grpSpPr>
        <p:sp>
          <p:nvSpPr>
            <p:cNvPr id="447" name="Google Shape;447;p24"/>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4"/>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24"/>
          <p:cNvGrpSpPr/>
          <p:nvPr/>
        </p:nvGrpSpPr>
        <p:grpSpPr>
          <a:xfrm>
            <a:off x="8666894" y="458936"/>
            <a:ext cx="284277" cy="284348"/>
            <a:chOff x="6521720" y="2738214"/>
            <a:chExt cx="233014" cy="233072"/>
          </a:xfrm>
        </p:grpSpPr>
        <p:sp>
          <p:nvSpPr>
            <p:cNvPr id="450" name="Google Shape;450;p24"/>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4"/>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24"/>
          <p:cNvGrpSpPr/>
          <p:nvPr/>
        </p:nvGrpSpPr>
        <p:grpSpPr>
          <a:xfrm>
            <a:off x="243037" y="3521965"/>
            <a:ext cx="877068" cy="707702"/>
            <a:chOff x="-5032050" y="3257102"/>
            <a:chExt cx="877068" cy="707702"/>
          </a:xfrm>
        </p:grpSpPr>
        <p:sp>
          <p:nvSpPr>
            <p:cNvPr id="453" name="Google Shape;453;p24"/>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4"/>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 name="Google Shape;455;p24"/>
          <p:cNvSpPr/>
          <p:nvPr/>
        </p:nvSpPr>
        <p:spPr>
          <a:xfrm rot="3822370">
            <a:off x="8617261" y="310776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4"/>
          <p:cNvSpPr/>
          <p:nvPr/>
        </p:nvSpPr>
        <p:spPr>
          <a:xfrm>
            <a:off x="1830713" y="4779222"/>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4"/>
          <p:cNvSpPr/>
          <p:nvPr/>
        </p:nvSpPr>
        <p:spPr>
          <a:xfrm rot="3822370">
            <a:off x="785911" y="1599036"/>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4"/>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600"/>
              <a:buNone/>
              <a:defRPr sz="1800"/>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grpSp>
        <p:nvGrpSpPr>
          <p:cNvPr id="459" name="Google Shape;459;p24"/>
          <p:cNvGrpSpPr/>
          <p:nvPr/>
        </p:nvGrpSpPr>
        <p:grpSpPr>
          <a:xfrm>
            <a:off x="200010" y="469249"/>
            <a:ext cx="8758323" cy="4489604"/>
            <a:chOff x="200010" y="469249"/>
            <a:chExt cx="8758323" cy="4489604"/>
          </a:xfrm>
        </p:grpSpPr>
        <p:grpSp>
          <p:nvGrpSpPr>
            <p:cNvPr id="460" name="Google Shape;460;p24"/>
            <p:cNvGrpSpPr/>
            <p:nvPr/>
          </p:nvGrpSpPr>
          <p:grpSpPr>
            <a:xfrm>
              <a:off x="200010" y="1773510"/>
              <a:ext cx="393185" cy="366925"/>
              <a:chOff x="3858103" y="585645"/>
              <a:chExt cx="295495" cy="275780"/>
            </a:xfrm>
          </p:grpSpPr>
          <p:sp>
            <p:nvSpPr>
              <p:cNvPr id="461" name="Google Shape;461;p24"/>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a:off x="8674056" y="469249"/>
              <a:ext cx="284277" cy="284348"/>
              <a:chOff x="6521720" y="2738214"/>
              <a:chExt cx="233014" cy="233072"/>
            </a:xfrm>
          </p:grpSpPr>
          <p:sp>
            <p:nvSpPr>
              <p:cNvPr id="464" name="Google Shape;464;p24"/>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24"/>
            <p:cNvGrpSpPr/>
            <p:nvPr/>
          </p:nvGrpSpPr>
          <p:grpSpPr>
            <a:xfrm>
              <a:off x="8228452" y="4599305"/>
              <a:ext cx="445591" cy="359548"/>
              <a:chOff x="2545677" y="4442880"/>
              <a:chExt cx="445591" cy="359548"/>
            </a:xfrm>
          </p:grpSpPr>
          <p:sp>
            <p:nvSpPr>
              <p:cNvPr id="467" name="Google Shape;467;p24"/>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 name="Google Shape;469;p24"/>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4"/>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 name="Google Shape;471;p24"/>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4"/>
          <p:cNvSpPr txBox="1">
            <a:spLocks noGrp="1"/>
          </p:cNvSpPr>
          <p:nvPr>
            <p:ph type="subTitle" idx="1"/>
          </p:nvPr>
        </p:nvSpPr>
        <p:spPr>
          <a:xfrm>
            <a:off x="2499250" y="1016683"/>
            <a:ext cx="657900" cy="52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lt1"/>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lt1"/>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lt1"/>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lt1"/>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lt1"/>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lt1"/>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lt1"/>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lt1"/>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lt1"/>
                </a:solidFill>
                <a:latin typeface="Slackey"/>
                <a:ea typeface="Slackey"/>
                <a:cs typeface="Slackey"/>
                <a:sym typeface="Slackey"/>
              </a:defRPr>
            </a:lvl9pPr>
          </a:lstStyle>
          <a:p>
            <a:endParaRPr/>
          </a:p>
        </p:txBody>
      </p:sp>
      <p:sp>
        <p:nvSpPr>
          <p:cNvPr id="473" name="Google Shape;473;p24"/>
          <p:cNvSpPr txBox="1">
            <a:spLocks noGrp="1"/>
          </p:cNvSpPr>
          <p:nvPr>
            <p:ph type="subTitle" idx="2"/>
          </p:nvPr>
        </p:nvSpPr>
        <p:spPr>
          <a:xfrm>
            <a:off x="5631774" y="1016683"/>
            <a:ext cx="657900" cy="52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lt1"/>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lt1"/>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lt1"/>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lt1"/>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lt1"/>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lt1"/>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lt1"/>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lt1"/>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lt1"/>
                </a:solidFill>
                <a:latin typeface="Slackey"/>
                <a:ea typeface="Slackey"/>
                <a:cs typeface="Slackey"/>
                <a:sym typeface="Slackey"/>
              </a:defRPr>
            </a:lvl9pPr>
          </a:lstStyle>
          <a:p>
            <a:endParaRPr/>
          </a:p>
        </p:txBody>
      </p:sp>
      <p:sp>
        <p:nvSpPr>
          <p:cNvPr id="474" name="Google Shape;474;p24"/>
          <p:cNvSpPr txBox="1">
            <a:spLocks noGrp="1"/>
          </p:cNvSpPr>
          <p:nvPr>
            <p:ph type="subTitle" idx="3"/>
          </p:nvPr>
        </p:nvSpPr>
        <p:spPr>
          <a:xfrm>
            <a:off x="1545850" y="1694493"/>
            <a:ext cx="2564700" cy="577800"/>
          </a:xfrm>
          <a:prstGeom prst="rect">
            <a:avLst/>
          </a:prstGeom>
        </p:spPr>
        <p:txBody>
          <a:bodyPr spcFirstLastPara="1" wrap="square" lIns="91425" tIns="91425" rIns="91425" bIns="91425" anchor="t" anchorCtr="0">
            <a:noAutofit/>
          </a:bodyPr>
          <a:lstStyle>
            <a:lvl1pPr marR="45720" lvl="0" algn="ctr" rtl="0">
              <a:lnSpc>
                <a:spcPct val="100000"/>
              </a:lnSpc>
              <a:spcBef>
                <a:spcPts val="0"/>
              </a:spcBef>
              <a:spcAft>
                <a:spcPts val="0"/>
              </a:spcAft>
              <a:buNone/>
              <a:defRPr sz="1400">
                <a:solidFill>
                  <a:schemeClr val="lt1"/>
                </a:solidFill>
              </a:defRPr>
            </a:lvl1pPr>
            <a:lvl2pPr marR="45720" lvl="1" algn="ctr" rtl="0">
              <a:lnSpc>
                <a:spcPct val="100000"/>
              </a:lnSpc>
              <a:spcBef>
                <a:spcPts val="1600"/>
              </a:spcBef>
              <a:spcAft>
                <a:spcPts val="0"/>
              </a:spcAft>
              <a:buNone/>
              <a:defRPr sz="1400">
                <a:solidFill>
                  <a:schemeClr val="lt1"/>
                </a:solidFill>
              </a:defRPr>
            </a:lvl2pPr>
            <a:lvl3pPr marR="45720" lvl="2" algn="ctr" rtl="0">
              <a:lnSpc>
                <a:spcPct val="100000"/>
              </a:lnSpc>
              <a:spcBef>
                <a:spcPts val="1600"/>
              </a:spcBef>
              <a:spcAft>
                <a:spcPts val="0"/>
              </a:spcAft>
              <a:buNone/>
              <a:defRPr sz="1400">
                <a:solidFill>
                  <a:schemeClr val="lt1"/>
                </a:solidFill>
              </a:defRPr>
            </a:lvl3pPr>
            <a:lvl4pPr marR="45720" lvl="3" algn="ctr" rtl="0">
              <a:lnSpc>
                <a:spcPct val="100000"/>
              </a:lnSpc>
              <a:spcBef>
                <a:spcPts val="1600"/>
              </a:spcBef>
              <a:spcAft>
                <a:spcPts val="0"/>
              </a:spcAft>
              <a:buNone/>
              <a:defRPr sz="1400">
                <a:solidFill>
                  <a:schemeClr val="lt1"/>
                </a:solidFill>
              </a:defRPr>
            </a:lvl4pPr>
            <a:lvl5pPr marR="45720" lvl="4" algn="ctr" rtl="0">
              <a:lnSpc>
                <a:spcPct val="100000"/>
              </a:lnSpc>
              <a:spcBef>
                <a:spcPts val="1600"/>
              </a:spcBef>
              <a:spcAft>
                <a:spcPts val="0"/>
              </a:spcAft>
              <a:buNone/>
              <a:defRPr sz="1400">
                <a:solidFill>
                  <a:schemeClr val="lt1"/>
                </a:solidFill>
              </a:defRPr>
            </a:lvl5pPr>
            <a:lvl6pPr marR="45720" lvl="5" algn="ctr" rtl="0">
              <a:lnSpc>
                <a:spcPct val="100000"/>
              </a:lnSpc>
              <a:spcBef>
                <a:spcPts val="1600"/>
              </a:spcBef>
              <a:spcAft>
                <a:spcPts val="0"/>
              </a:spcAft>
              <a:buNone/>
              <a:defRPr sz="1400">
                <a:solidFill>
                  <a:schemeClr val="lt1"/>
                </a:solidFill>
              </a:defRPr>
            </a:lvl6pPr>
            <a:lvl7pPr marR="45720" lvl="6" algn="ctr" rtl="0">
              <a:lnSpc>
                <a:spcPct val="100000"/>
              </a:lnSpc>
              <a:spcBef>
                <a:spcPts val="1600"/>
              </a:spcBef>
              <a:spcAft>
                <a:spcPts val="0"/>
              </a:spcAft>
              <a:buNone/>
              <a:defRPr sz="1400">
                <a:solidFill>
                  <a:schemeClr val="lt1"/>
                </a:solidFill>
              </a:defRPr>
            </a:lvl7pPr>
            <a:lvl8pPr marR="45720" lvl="7" algn="ctr" rtl="0">
              <a:lnSpc>
                <a:spcPct val="100000"/>
              </a:lnSpc>
              <a:spcBef>
                <a:spcPts val="1600"/>
              </a:spcBef>
              <a:spcAft>
                <a:spcPts val="0"/>
              </a:spcAft>
              <a:buNone/>
              <a:defRPr sz="1400">
                <a:solidFill>
                  <a:schemeClr val="lt1"/>
                </a:solidFill>
              </a:defRPr>
            </a:lvl8pPr>
            <a:lvl9pPr marR="45720" lvl="8" algn="ctr" rtl="0">
              <a:lnSpc>
                <a:spcPct val="100000"/>
              </a:lnSpc>
              <a:spcBef>
                <a:spcPts val="1600"/>
              </a:spcBef>
              <a:spcAft>
                <a:spcPts val="1600"/>
              </a:spcAft>
              <a:buNone/>
              <a:defRPr sz="1400">
                <a:solidFill>
                  <a:schemeClr val="lt1"/>
                </a:solidFill>
              </a:defRPr>
            </a:lvl9pPr>
          </a:lstStyle>
          <a:p>
            <a:endParaRPr/>
          </a:p>
        </p:txBody>
      </p:sp>
      <p:sp>
        <p:nvSpPr>
          <p:cNvPr id="475" name="Google Shape;475;p24"/>
          <p:cNvSpPr txBox="1">
            <a:spLocks noGrp="1"/>
          </p:cNvSpPr>
          <p:nvPr>
            <p:ph type="subTitle" idx="4"/>
          </p:nvPr>
        </p:nvSpPr>
        <p:spPr>
          <a:xfrm>
            <a:off x="4678374" y="1694493"/>
            <a:ext cx="2564700" cy="577800"/>
          </a:xfrm>
          <a:prstGeom prst="rect">
            <a:avLst/>
          </a:prstGeom>
        </p:spPr>
        <p:txBody>
          <a:bodyPr spcFirstLastPara="1" wrap="square" lIns="91425" tIns="91425" rIns="91425" bIns="91425" anchor="t" anchorCtr="0">
            <a:noAutofit/>
          </a:bodyPr>
          <a:lstStyle>
            <a:lvl1pPr marR="45720" lvl="0" algn="ctr" rtl="0">
              <a:lnSpc>
                <a:spcPct val="100000"/>
              </a:lnSpc>
              <a:spcBef>
                <a:spcPts val="0"/>
              </a:spcBef>
              <a:spcAft>
                <a:spcPts val="0"/>
              </a:spcAft>
              <a:buNone/>
              <a:defRPr sz="1400">
                <a:solidFill>
                  <a:schemeClr val="lt1"/>
                </a:solidFill>
              </a:defRPr>
            </a:lvl1pPr>
            <a:lvl2pPr marR="45720" lvl="1" algn="ctr" rtl="0">
              <a:lnSpc>
                <a:spcPct val="100000"/>
              </a:lnSpc>
              <a:spcBef>
                <a:spcPts val="1600"/>
              </a:spcBef>
              <a:spcAft>
                <a:spcPts val="0"/>
              </a:spcAft>
              <a:buNone/>
              <a:defRPr sz="1400">
                <a:solidFill>
                  <a:schemeClr val="lt1"/>
                </a:solidFill>
              </a:defRPr>
            </a:lvl2pPr>
            <a:lvl3pPr marR="45720" lvl="2" algn="ctr" rtl="0">
              <a:lnSpc>
                <a:spcPct val="100000"/>
              </a:lnSpc>
              <a:spcBef>
                <a:spcPts val="1600"/>
              </a:spcBef>
              <a:spcAft>
                <a:spcPts val="0"/>
              </a:spcAft>
              <a:buNone/>
              <a:defRPr sz="1400">
                <a:solidFill>
                  <a:schemeClr val="lt1"/>
                </a:solidFill>
              </a:defRPr>
            </a:lvl3pPr>
            <a:lvl4pPr marR="45720" lvl="3" algn="ctr" rtl="0">
              <a:lnSpc>
                <a:spcPct val="100000"/>
              </a:lnSpc>
              <a:spcBef>
                <a:spcPts val="1600"/>
              </a:spcBef>
              <a:spcAft>
                <a:spcPts val="0"/>
              </a:spcAft>
              <a:buNone/>
              <a:defRPr sz="1400">
                <a:solidFill>
                  <a:schemeClr val="lt1"/>
                </a:solidFill>
              </a:defRPr>
            </a:lvl4pPr>
            <a:lvl5pPr marR="45720" lvl="4" algn="ctr" rtl="0">
              <a:lnSpc>
                <a:spcPct val="100000"/>
              </a:lnSpc>
              <a:spcBef>
                <a:spcPts val="1600"/>
              </a:spcBef>
              <a:spcAft>
                <a:spcPts val="0"/>
              </a:spcAft>
              <a:buNone/>
              <a:defRPr sz="1400">
                <a:solidFill>
                  <a:schemeClr val="lt1"/>
                </a:solidFill>
              </a:defRPr>
            </a:lvl5pPr>
            <a:lvl6pPr marR="45720" lvl="5" algn="ctr" rtl="0">
              <a:lnSpc>
                <a:spcPct val="100000"/>
              </a:lnSpc>
              <a:spcBef>
                <a:spcPts val="1600"/>
              </a:spcBef>
              <a:spcAft>
                <a:spcPts val="0"/>
              </a:spcAft>
              <a:buNone/>
              <a:defRPr sz="1400">
                <a:solidFill>
                  <a:schemeClr val="lt1"/>
                </a:solidFill>
              </a:defRPr>
            </a:lvl6pPr>
            <a:lvl7pPr marR="45720" lvl="6" algn="ctr" rtl="0">
              <a:lnSpc>
                <a:spcPct val="100000"/>
              </a:lnSpc>
              <a:spcBef>
                <a:spcPts val="1600"/>
              </a:spcBef>
              <a:spcAft>
                <a:spcPts val="0"/>
              </a:spcAft>
              <a:buNone/>
              <a:defRPr sz="1400">
                <a:solidFill>
                  <a:schemeClr val="lt1"/>
                </a:solidFill>
              </a:defRPr>
            </a:lvl7pPr>
            <a:lvl8pPr marR="45720" lvl="7" algn="ctr" rtl="0">
              <a:lnSpc>
                <a:spcPct val="100000"/>
              </a:lnSpc>
              <a:spcBef>
                <a:spcPts val="1600"/>
              </a:spcBef>
              <a:spcAft>
                <a:spcPts val="0"/>
              </a:spcAft>
              <a:buNone/>
              <a:defRPr sz="1400">
                <a:solidFill>
                  <a:schemeClr val="lt1"/>
                </a:solidFill>
              </a:defRPr>
            </a:lvl8pPr>
            <a:lvl9pPr marR="45720" lvl="8" algn="ctr" rtl="0">
              <a:lnSpc>
                <a:spcPct val="100000"/>
              </a:lnSpc>
              <a:spcBef>
                <a:spcPts val="1600"/>
              </a:spcBef>
              <a:spcAft>
                <a:spcPts val="1600"/>
              </a:spcAft>
              <a:buNone/>
              <a:defRPr sz="1400">
                <a:solidFill>
                  <a:schemeClr val="lt1"/>
                </a:solidFill>
              </a:defRPr>
            </a:lvl9pPr>
          </a:lstStyle>
          <a:p>
            <a:endParaRPr/>
          </a:p>
        </p:txBody>
      </p:sp>
      <p:sp>
        <p:nvSpPr>
          <p:cNvPr id="476" name="Google Shape;476;p24"/>
          <p:cNvSpPr txBox="1">
            <a:spLocks noGrp="1"/>
          </p:cNvSpPr>
          <p:nvPr>
            <p:ph type="subTitle" idx="5"/>
          </p:nvPr>
        </p:nvSpPr>
        <p:spPr>
          <a:xfrm>
            <a:off x="2499250" y="2845483"/>
            <a:ext cx="657900" cy="52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lt1"/>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lt1"/>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lt1"/>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lt1"/>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lt1"/>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lt1"/>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lt1"/>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lt1"/>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lt1"/>
                </a:solidFill>
                <a:latin typeface="Slackey"/>
                <a:ea typeface="Slackey"/>
                <a:cs typeface="Slackey"/>
                <a:sym typeface="Slackey"/>
              </a:defRPr>
            </a:lvl9pPr>
          </a:lstStyle>
          <a:p>
            <a:endParaRPr/>
          </a:p>
        </p:txBody>
      </p:sp>
      <p:sp>
        <p:nvSpPr>
          <p:cNvPr id="477" name="Google Shape;477;p24"/>
          <p:cNvSpPr txBox="1">
            <a:spLocks noGrp="1"/>
          </p:cNvSpPr>
          <p:nvPr>
            <p:ph type="subTitle" idx="6"/>
          </p:nvPr>
        </p:nvSpPr>
        <p:spPr>
          <a:xfrm>
            <a:off x="5631774" y="2845483"/>
            <a:ext cx="657900" cy="5232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lt1"/>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lt1"/>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lt1"/>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lt1"/>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lt1"/>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lt1"/>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lt1"/>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lt1"/>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lt1"/>
                </a:solidFill>
                <a:latin typeface="Slackey"/>
                <a:ea typeface="Slackey"/>
                <a:cs typeface="Slackey"/>
                <a:sym typeface="Slackey"/>
              </a:defRPr>
            </a:lvl9pPr>
          </a:lstStyle>
          <a:p>
            <a:endParaRPr/>
          </a:p>
        </p:txBody>
      </p:sp>
      <p:sp>
        <p:nvSpPr>
          <p:cNvPr id="478" name="Google Shape;478;p24"/>
          <p:cNvSpPr txBox="1">
            <a:spLocks noGrp="1"/>
          </p:cNvSpPr>
          <p:nvPr>
            <p:ph type="subTitle" idx="7"/>
          </p:nvPr>
        </p:nvSpPr>
        <p:spPr>
          <a:xfrm>
            <a:off x="1545850" y="3566975"/>
            <a:ext cx="2564700" cy="577800"/>
          </a:xfrm>
          <a:prstGeom prst="rect">
            <a:avLst/>
          </a:prstGeom>
        </p:spPr>
        <p:txBody>
          <a:bodyPr spcFirstLastPara="1" wrap="square" lIns="91425" tIns="91425" rIns="91425" bIns="91425" anchor="t" anchorCtr="0">
            <a:noAutofit/>
          </a:bodyPr>
          <a:lstStyle>
            <a:lvl1pPr marR="45720" lvl="0" algn="ctr" rtl="0">
              <a:lnSpc>
                <a:spcPct val="100000"/>
              </a:lnSpc>
              <a:spcBef>
                <a:spcPts val="0"/>
              </a:spcBef>
              <a:spcAft>
                <a:spcPts val="0"/>
              </a:spcAft>
              <a:buNone/>
              <a:defRPr sz="1400"/>
            </a:lvl1pPr>
            <a:lvl2pPr marR="45720" lvl="1" algn="ctr" rtl="0">
              <a:lnSpc>
                <a:spcPct val="100000"/>
              </a:lnSpc>
              <a:spcBef>
                <a:spcPts val="1600"/>
              </a:spcBef>
              <a:spcAft>
                <a:spcPts val="0"/>
              </a:spcAft>
              <a:buNone/>
              <a:defRPr sz="1400"/>
            </a:lvl2pPr>
            <a:lvl3pPr marR="45720" lvl="2" algn="ctr" rtl="0">
              <a:lnSpc>
                <a:spcPct val="100000"/>
              </a:lnSpc>
              <a:spcBef>
                <a:spcPts val="1600"/>
              </a:spcBef>
              <a:spcAft>
                <a:spcPts val="0"/>
              </a:spcAft>
              <a:buNone/>
              <a:defRPr sz="1400"/>
            </a:lvl3pPr>
            <a:lvl4pPr marR="45720" lvl="3" algn="ctr" rtl="0">
              <a:lnSpc>
                <a:spcPct val="100000"/>
              </a:lnSpc>
              <a:spcBef>
                <a:spcPts val="1600"/>
              </a:spcBef>
              <a:spcAft>
                <a:spcPts val="0"/>
              </a:spcAft>
              <a:buNone/>
              <a:defRPr sz="1400"/>
            </a:lvl4pPr>
            <a:lvl5pPr marR="45720" lvl="4" algn="ctr" rtl="0">
              <a:lnSpc>
                <a:spcPct val="100000"/>
              </a:lnSpc>
              <a:spcBef>
                <a:spcPts val="1600"/>
              </a:spcBef>
              <a:spcAft>
                <a:spcPts val="0"/>
              </a:spcAft>
              <a:buNone/>
              <a:defRPr sz="1400"/>
            </a:lvl5pPr>
            <a:lvl6pPr marR="45720" lvl="5" algn="ctr" rtl="0">
              <a:lnSpc>
                <a:spcPct val="100000"/>
              </a:lnSpc>
              <a:spcBef>
                <a:spcPts val="1600"/>
              </a:spcBef>
              <a:spcAft>
                <a:spcPts val="0"/>
              </a:spcAft>
              <a:buNone/>
              <a:defRPr sz="1400"/>
            </a:lvl6pPr>
            <a:lvl7pPr marR="45720" lvl="6" algn="ctr" rtl="0">
              <a:lnSpc>
                <a:spcPct val="100000"/>
              </a:lnSpc>
              <a:spcBef>
                <a:spcPts val="1600"/>
              </a:spcBef>
              <a:spcAft>
                <a:spcPts val="0"/>
              </a:spcAft>
              <a:buNone/>
              <a:defRPr sz="1400"/>
            </a:lvl7pPr>
            <a:lvl8pPr marR="45720" lvl="7" algn="ctr" rtl="0">
              <a:lnSpc>
                <a:spcPct val="100000"/>
              </a:lnSpc>
              <a:spcBef>
                <a:spcPts val="1600"/>
              </a:spcBef>
              <a:spcAft>
                <a:spcPts val="0"/>
              </a:spcAft>
              <a:buNone/>
              <a:defRPr sz="1400"/>
            </a:lvl8pPr>
            <a:lvl9pPr marR="45720" lvl="8" algn="ctr" rtl="0">
              <a:lnSpc>
                <a:spcPct val="100000"/>
              </a:lnSpc>
              <a:spcBef>
                <a:spcPts val="1600"/>
              </a:spcBef>
              <a:spcAft>
                <a:spcPts val="1600"/>
              </a:spcAft>
              <a:buNone/>
              <a:defRPr sz="1400"/>
            </a:lvl9pPr>
          </a:lstStyle>
          <a:p>
            <a:endParaRPr/>
          </a:p>
        </p:txBody>
      </p:sp>
      <p:sp>
        <p:nvSpPr>
          <p:cNvPr id="479" name="Google Shape;479;p24"/>
          <p:cNvSpPr txBox="1">
            <a:spLocks noGrp="1"/>
          </p:cNvSpPr>
          <p:nvPr>
            <p:ph type="subTitle" idx="8"/>
          </p:nvPr>
        </p:nvSpPr>
        <p:spPr>
          <a:xfrm>
            <a:off x="4678374" y="3566975"/>
            <a:ext cx="2564700" cy="577800"/>
          </a:xfrm>
          <a:prstGeom prst="rect">
            <a:avLst/>
          </a:prstGeom>
        </p:spPr>
        <p:txBody>
          <a:bodyPr spcFirstLastPara="1" wrap="square" lIns="91425" tIns="91425" rIns="91425" bIns="91425" anchor="t" anchorCtr="0">
            <a:noAutofit/>
          </a:bodyPr>
          <a:lstStyle>
            <a:lvl1pPr marR="45720" lvl="0" algn="ctr" rtl="0">
              <a:lnSpc>
                <a:spcPct val="100000"/>
              </a:lnSpc>
              <a:spcBef>
                <a:spcPts val="0"/>
              </a:spcBef>
              <a:spcAft>
                <a:spcPts val="0"/>
              </a:spcAft>
              <a:buNone/>
              <a:defRPr sz="1400">
                <a:solidFill>
                  <a:schemeClr val="lt1"/>
                </a:solidFill>
              </a:defRPr>
            </a:lvl1pPr>
            <a:lvl2pPr marR="45720" lvl="1" algn="ctr" rtl="0">
              <a:lnSpc>
                <a:spcPct val="100000"/>
              </a:lnSpc>
              <a:spcBef>
                <a:spcPts val="1600"/>
              </a:spcBef>
              <a:spcAft>
                <a:spcPts val="0"/>
              </a:spcAft>
              <a:buNone/>
              <a:defRPr sz="1400">
                <a:solidFill>
                  <a:schemeClr val="lt1"/>
                </a:solidFill>
              </a:defRPr>
            </a:lvl2pPr>
            <a:lvl3pPr marR="45720" lvl="2" algn="ctr" rtl="0">
              <a:lnSpc>
                <a:spcPct val="100000"/>
              </a:lnSpc>
              <a:spcBef>
                <a:spcPts val="1600"/>
              </a:spcBef>
              <a:spcAft>
                <a:spcPts val="0"/>
              </a:spcAft>
              <a:buNone/>
              <a:defRPr sz="1400">
                <a:solidFill>
                  <a:schemeClr val="lt1"/>
                </a:solidFill>
              </a:defRPr>
            </a:lvl3pPr>
            <a:lvl4pPr marR="45720" lvl="3" algn="ctr" rtl="0">
              <a:lnSpc>
                <a:spcPct val="100000"/>
              </a:lnSpc>
              <a:spcBef>
                <a:spcPts val="1600"/>
              </a:spcBef>
              <a:spcAft>
                <a:spcPts val="0"/>
              </a:spcAft>
              <a:buNone/>
              <a:defRPr sz="1400">
                <a:solidFill>
                  <a:schemeClr val="lt1"/>
                </a:solidFill>
              </a:defRPr>
            </a:lvl4pPr>
            <a:lvl5pPr marR="45720" lvl="4" algn="ctr" rtl="0">
              <a:lnSpc>
                <a:spcPct val="100000"/>
              </a:lnSpc>
              <a:spcBef>
                <a:spcPts val="1600"/>
              </a:spcBef>
              <a:spcAft>
                <a:spcPts val="0"/>
              </a:spcAft>
              <a:buNone/>
              <a:defRPr sz="1400">
                <a:solidFill>
                  <a:schemeClr val="lt1"/>
                </a:solidFill>
              </a:defRPr>
            </a:lvl5pPr>
            <a:lvl6pPr marR="45720" lvl="5" algn="ctr" rtl="0">
              <a:lnSpc>
                <a:spcPct val="100000"/>
              </a:lnSpc>
              <a:spcBef>
                <a:spcPts val="1600"/>
              </a:spcBef>
              <a:spcAft>
                <a:spcPts val="0"/>
              </a:spcAft>
              <a:buNone/>
              <a:defRPr sz="1400">
                <a:solidFill>
                  <a:schemeClr val="lt1"/>
                </a:solidFill>
              </a:defRPr>
            </a:lvl6pPr>
            <a:lvl7pPr marR="45720" lvl="6" algn="ctr" rtl="0">
              <a:lnSpc>
                <a:spcPct val="100000"/>
              </a:lnSpc>
              <a:spcBef>
                <a:spcPts val="1600"/>
              </a:spcBef>
              <a:spcAft>
                <a:spcPts val="0"/>
              </a:spcAft>
              <a:buNone/>
              <a:defRPr sz="1400">
                <a:solidFill>
                  <a:schemeClr val="lt1"/>
                </a:solidFill>
              </a:defRPr>
            </a:lvl7pPr>
            <a:lvl8pPr marR="45720" lvl="7" algn="ctr" rtl="0">
              <a:lnSpc>
                <a:spcPct val="100000"/>
              </a:lnSpc>
              <a:spcBef>
                <a:spcPts val="1600"/>
              </a:spcBef>
              <a:spcAft>
                <a:spcPts val="0"/>
              </a:spcAft>
              <a:buNone/>
              <a:defRPr sz="1400">
                <a:solidFill>
                  <a:schemeClr val="lt1"/>
                </a:solidFill>
              </a:defRPr>
            </a:lvl8pPr>
            <a:lvl9pPr marR="45720" lvl="8" algn="ctr" rtl="0">
              <a:lnSpc>
                <a:spcPct val="100000"/>
              </a:lnSpc>
              <a:spcBef>
                <a:spcPts val="1600"/>
              </a:spcBef>
              <a:spcAft>
                <a:spcPts val="1600"/>
              </a:spcAft>
              <a:buNone/>
              <a:defRPr sz="1400">
                <a:solidFill>
                  <a:schemeClr val="lt1"/>
                </a:solidFill>
              </a:defRPr>
            </a:lvl9pPr>
          </a:lstStyle>
          <a:p>
            <a:endParaRPr/>
          </a:p>
        </p:txBody>
      </p:sp>
    </p:spTree>
  </p:cSld>
  <p:clrMapOvr>
    <a:masterClrMapping/>
  </p:clrMapOvr>
  <p:transition spd="slow">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2">
  <p:cSld name="CUSTOM_14">
    <p:spTree>
      <p:nvGrpSpPr>
        <p:cNvPr id="1" name="Shape 480"/>
        <p:cNvGrpSpPr/>
        <p:nvPr/>
      </p:nvGrpSpPr>
      <p:grpSpPr>
        <a:xfrm>
          <a:off x="0" y="0"/>
          <a:ext cx="0" cy="0"/>
          <a:chOff x="0" y="0"/>
          <a:chExt cx="0" cy="0"/>
        </a:xfrm>
      </p:grpSpPr>
      <p:sp>
        <p:nvSpPr>
          <p:cNvPr id="481" name="Google Shape;481;p25"/>
          <p:cNvSpPr/>
          <p:nvPr/>
        </p:nvSpPr>
        <p:spPr>
          <a:xfrm>
            <a:off x="0" y="0"/>
            <a:ext cx="9144000" cy="5143500"/>
          </a:xfrm>
          <a:prstGeom prst="rect">
            <a:avLst/>
          </a:prstGeom>
          <a:gradFill>
            <a:gsLst>
              <a:gs pos="0">
                <a:srgbClr val="434343">
                  <a:alpha val="32549"/>
                  <a:alpha val="16069"/>
                </a:srgbClr>
              </a:gs>
              <a:gs pos="83000">
                <a:srgbClr val="FFFFFF">
                  <a:alpha val="0"/>
                  <a:alpha val="16069"/>
                </a:srgbClr>
              </a:gs>
              <a:gs pos="100000">
                <a:srgbClr val="FFFFFF">
                  <a:alpha val="0"/>
                  <a:alpha val="16069"/>
                </a:srgbClr>
              </a:gs>
            </a:gsLst>
            <a:lin ang="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25"/>
          <p:cNvGrpSpPr/>
          <p:nvPr/>
        </p:nvGrpSpPr>
        <p:grpSpPr>
          <a:xfrm flipH="1">
            <a:off x="200010" y="291223"/>
            <a:ext cx="8758323" cy="4667629"/>
            <a:chOff x="200010" y="291223"/>
            <a:chExt cx="8758323" cy="4667629"/>
          </a:xfrm>
        </p:grpSpPr>
        <p:sp>
          <p:nvSpPr>
            <p:cNvPr id="483" name="Google Shape;483;p25"/>
            <p:cNvSpPr/>
            <p:nvPr/>
          </p:nvSpPr>
          <p:spPr>
            <a:xfrm>
              <a:off x="6361949" y="291223"/>
              <a:ext cx="1622700" cy="1622700"/>
            </a:xfrm>
            <a:prstGeom prst="ellipse">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5"/>
            <p:cNvSpPr/>
            <p:nvPr/>
          </p:nvSpPr>
          <p:spPr>
            <a:xfrm>
              <a:off x="6950476" y="843013"/>
              <a:ext cx="1622700" cy="16227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 name="Google Shape;485;p25"/>
            <p:cNvGrpSpPr/>
            <p:nvPr/>
          </p:nvGrpSpPr>
          <p:grpSpPr>
            <a:xfrm>
              <a:off x="200010" y="469249"/>
              <a:ext cx="8758323" cy="4489604"/>
              <a:chOff x="200010" y="469249"/>
              <a:chExt cx="8758323" cy="4489604"/>
            </a:xfrm>
          </p:grpSpPr>
          <p:grpSp>
            <p:nvGrpSpPr>
              <p:cNvPr id="486" name="Google Shape;486;p25"/>
              <p:cNvGrpSpPr/>
              <p:nvPr/>
            </p:nvGrpSpPr>
            <p:grpSpPr>
              <a:xfrm>
                <a:off x="200010" y="1773510"/>
                <a:ext cx="393185" cy="366925"/>
                <a:chOff x="3858103" y="585645"/>
                <a:chExt cx="295495" cy="275780"/>
              </a:xfrm>
            </p:grpSpPr>
            <p:sp>
              <p:nvSpPr>
                <p:cNvPr id="487" name="Google Shape;487;p25"/>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5"/>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 name="Google Shape;489;p25"/>
              <p:cNvGrpSpPr/>
              <p:nvPr/>
            </p:nvGrpSpPr>
            <p:grpSpPr>
              <a:xfrm>
                <a:off x="8674056" y="469249"/>
                <a:ext cx="284277" cy="284348"/>
                <a:chOff x="6521720" y="2738214"/>
                <a:chExt cx="233014" cy="233072"/>
              </a:xfrm>
            </p:grpSpPr>
            <p:sp>
              <p:nvSpPr>
                <p:cNvPr id="490" name="Google Shape;490;p25"/>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5"/>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25"/>
              <p:cNvGrpSpPr/>
              <p:nvPr/>
            </p:nvGrpSpPr>
            <p:grpSpPr>
              <a:xfrm>
                <a:off x="8228452" y="4599305"/>
                <a:ext cx="445591" cy="359548"/>
                <a:chOff x="2545677" y="4442880"/>
                <a:chExt cx="445591" cy="359548"/>
              </a:xfrm>
            </p:grpSpPr>
            <p:sp>
              <p:nvSpPr>
                <p:cNvPr id="493" name="Google Shape;493;p25"/>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5"/>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 name="Google Shape;495;p25"/>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5"/>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7" name="Google Shape;497;p25"/>
          <p:cNvSpPr txBox="1">
            <a:spLocks noGrp="1"/>
          </p:cNvSpPr>
          <p:nvPr>
            <p:ph type="title" hasCustomPrompt="1"/>
          </p:nvPr>
        </p:nvSpPr>
        <p:spPr>
          <a:xfrm>
            <a:off x="702643" y="1043350"/>
            <a:ext cx="2046300" cy="123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3600"/>
              <a:buNone/>
              <a:defRPr sz="6000">
                <a:solidFill>
                  <a:schemeClr val="lt1"/>
                </a:solidFill>
              </a:defRPr>
            </a:lvl1pPr>
            <a:lvl2pPr lvl="1"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498" name="Google Shape;498;p25"/>
          <p:cNvSpPr txBox="1">
            <a:spLocks noGrp="1"/>
          </p:cNvSpPr>
          <p:nvPr>
            <p:ph type="title" idx="2"/>
          </p:nvPr>
        </p:nvSpPr>
        <p:spPr>
          <a:xfrm flipH="1">
            <a:off x="702650" y="2665400"/>
            <a:ext cx="4349400" cy="123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200"/>
              <a:buNone/>
              <a:defRPr sz="36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a:endParaRPr/>
          </a:p>
        </p:txBody>
      </p:sp>
    </p:spTree>
  </p:cSld>
  <p:clrMapOvr>
    <a:masterClrMapping/>
  </p:clrMapOvr>
  <p:transition spd="slow">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3">
  <p:cSld name="CUSTOM_35">
    <p:bg>
      <p:bgPr>
        <a:solidFill>
          <a:schemeClr val="dk2"/>
        </a:solidFill>
        <a:effectLst/>
      </p:bgPr>
    </p:bg>
    <p:spTree>
      <p:nvGrpSpPr>
        <p:cNvPr id="1" name="Shape 499"/>
        <p:cNvGrpSpPr/>
        <p:nvPr/>
      </p:nvGrpSpPr>
      <p:grpSpPr>
        <a:xfrm>
          <a:off x="0" y="0"/>
          <a:ext cx="0" cy="0"/>
          <a:chOff x="0" y="0"/>
          <a:chExt cx="0" cy="0"/>
        </a:xfrm>
      </p:grpSpPr>
      <p:sp>
        <p:nvSpPr>
          <p:cNvPr id="500" name="Google Shape;500;p26"/>
          <p:cNvSpPr txBox="1">
            <a:spLocks noGrp="1"/>
          </p:cNvSpPr>
          <p:nvPr>
            <p:ph type="title"/>
          </p:nvPr>
        </p:nvSpPr>
        <p:spPr>
          <a:xfrm flipH="1">
            <a:off x="2397288" y="1955850"/>
            <a:ext cx="4349400" cy="1231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4200"/>
              <a:buNone/>
              <a:defRPr sz="36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501" name="Google Shape;501;p26"/>
          <p:cNvSpPr txBox="1">
            <a:spLocks noGrp="1"/>
          </p:cNvSpPr>
          <p:nvPr>
            <p:ph type="title" idx="2" hasCustomPrompt="1"/>
          </p:nvPr>
        </p:nvSpPr>
        <p:spPr>
          <a:xfrm flipH="1">
            <a:off x="3561288" y="715700"/>
            <a:ext cx="2021400" cy="123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600"/>
              <a:buNone/>
              <a:defRPr sz="6000">
                <a:solidFill>
                  <a:schemeClr val="lt2"/>
                </a:solidFill>
              </a:defRPr>
            </a:lvl1pPr>
            <a:lvl2pPr lvl="1"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502" name="Google Shape;502;p26"/>
          <p:cNvGrpSpPr/>
          <p:nvPr/>
        </p:nvGrpSpPr>
        <p:grpSpPr>
          <a:xfrm>
            <a:off x="340535" y="2632510"/>
            <a:ext cx="393185" cy="366925"/>
            <a:chOff x="3858103" y="585645"/>
            <a:chExt cx="295495" cy="275780"/>
          </a:xfrm>
        </p:grpSpPr>
        <p:sp>
          <p:nvSpPr>
            <p:cNvPr id="503" name="Google Shape;503;p26"/>
            <p:cNvSpPr/>
            <p:nvPr/>
          </p:nvSpPr>
          <p:spPr>
            <a:xfrm rot="1226508">
              <a:off x="3952303" y="610851"/>
              <a:ext cx="176089" cy="176089"/>
            </a:xfrm>
            <a:prstGeom prst="roundRect">
              <a:avLst>
                <a:gd name="adj" fmla="val 8663"/>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6"/>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505;p26"/>
          <p:cNvGrpSpPr/>
          <p:nvPr/>
        </p:nvGrpSpPr>
        <p:grpSpPr>
          <a:xfrm>
            <a:off x="8674056" y="469249"/>
            <a:ext cx="284277" cy="284348"/>
            <a:chOff x="6521720" y="2738214"/>
            <a:chExt cx="233014" cy="233072"/>
          </a:xfrm>
        </p:grpSpPr>
        <p:sp>
          <p:nvSpPr>
            <p:cNvPr id="506" name="Google Shape;506;p26"/>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 name="Google Shape;508;p26"/>
          <p:cNvGrpSpPr/>
          <p:nvPr/>
        </p:nvGrpSpPr>
        <p:grpSpPr>
          <a:xfrm>
            <a:off x="8228452" y="4599305"/>
            <a:ext cx="445591" cy="359548"/>
            <a:chOff x="2545677" y="4442880"/>
            <a:chExt cx="445591" cy="359548"/>
          </a:xfrm>
        </p:grpSpPr>
        <p:sp>
          <p:nvSpPr>
            <p:cNvPr id="509" name="Google Shape;509;p26"/>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6"/>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26"/>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6"/>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 name="Google Shape;513;p26"/>
          <p:cNvGrpSpPr/>
          <p:nvPr/>
        </p:nvGrpSpPr>
        <p:grpSpPr>
          <a:xfrm>
            <a:off x="733725" y="469240"/>
            <a:ext cx="877068" cy="707702"/>
            <a:chOff x="-5032050" y="3257102"/>
            <a:chExt cx="877068" cy="707702"/>
          </a:xfrm>
        </p:grpSpPr>
        <p:sp>
          <p:nvSpPr>
            <p:cNvPr id="514" name="Google Shape;514;p26"/>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6"/>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3">
  <p:cSld name="CUSTOM_36">
    <p:spTree>
      <p:nvGrpSpPr>
        <p:cNvPr id="1" name="Shape 544"/>
        <p:cNvGrpSpPr/>
        <p:nvPr/>
      </p:nvGrpSpPr>
      <p:grpSpPr>
        <a:xfrm>
          <a:off x="0" y="0"/>
          <a:ext cx="0" cy="0"/>
          <a:chOff x="0" y="0"/>
          <a:chExt cx="0" cy="0"/>
        </a:xfrm>
      </p:grpSpPr>
      <p:sp>
        <p:nvSpPr>
          <p:cNvPr id="545" name="Google Shape;545;p28"/>
          <p:cNvSpPr txBox="1">
            <a:spLocks noGrp="1"/>
          </p:cNvSpPr>
          <p:nvPr>
            <p:ph type="subTitle" idx="1"/>
          </p:nvPr>
        </p:nvSpPr>
        <p:spPr>
          <a:xfrm>
            <a:off x="2107525" y="3839575"/>
            <a:ext cx="22332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lt1"/>
                </a:solidFill>
              </a:defRPr>
            </a:lvl1pPr>
            <a:lvl2pPr lvl="1" algn="ctr" rtl="0">
              <a:lnSpc>
                <a:spcPct val="100000"/>
              </a:lnSpc>
              <a:spcBef>
                <a:spcPts val="1600"/>
              </a:spcBef>
              <a:spcAft>
                <a:spcPts val="0"/>
              </a:spcAft>
              <a:buNone/>
              <a:defRPr>
                <a:solidFill>
                  <a:schemeClr val="lt1"/>
                </a:solidFill>
              </a:defRPr>
            </a:lvl2pPr>
            <a:lvl3pPr lvl="2" algn="ctr" rtl="0">
              <a:lnSpc>
                <a:spcPct val="100000"/>
              </a:lnSpc>
              <a:spcBef>
                <a:spcPts val="1600"/>
              </a:spcBef>
              <a:spcAft>
                <a:spcPts val="0"/>
              </a:spcAft>
              <a:buNone/>
              <a:defRPr>
                <a:solidFill>
                  <a:schemeClr val="lt1"/>
                </a:solidFill>
              </a:defRPr>
            </a:lvl3pPr>
            <a:lvl4pPr lvl="3" algn="ctr" rtl="0">
              <a:lnSpc>
                <a:spcPct val="100000"/>
              </a:lnSpc>
              <a:spcBef>
                <a:spcPts val="1600"/>
              </a:spcBef>
              <a:spcAft>
                <a:spcPts val="0"/>
              </a:spcAft>
              <a:buNone/>
              <a:defRPr>
                <a:solidFill>
                  <a:schemeClr val="lt1"/>
                </a:solidFill>
              </a:defRPr>
            </a:lvl4pPr>
            <a:lvl5pPr lvl="4" algn="ctr" rtl="0">
              <a:lnSpc>
                <a:spcPct val="100000"/>
              </a:lnSpc>
              <a:spcBef>
                <a:spcPts val="1600"/>
              </a:spcBef>
              <a:spcAft>
                <a:spcPts val="0"/>
              </a:spcAft>
              <a:buNone/>
              <a:defRPr>
                <a:solidFill>
                  <a:schemeClr val="lt1"/>
                </a:solidFill>
              </a:defRPr>
            </a:lvl5pPr>
            <a:lvl6pPr lvl="5" algn="ctr" rtl="0">
              <a:lnSpc>
                <a:spcPct val="100000"/>
              </a:lnSpc>
              <a:spcBef>
                <a:spcPts val="1600"/>
              </a:spcBef>
              <a:spcAft>
                <a:spcPts val="0"/>
              </a:spcAft>
              <a:buNone/>
              <a:defRPr>
                <a:solidFill>
                  <a:schemeClr val="lt1"/>
                </a:solidFill>
              </a:defRPr>
            </a:lvl6pPr>
            <a:lvl7pPr lvl="6" algn="ctr" rtl="0">
              <a:lnSpc>
                <a:spcPct val="100000"/>
              </a:lnSpc>
              <a:spcBef>
                <a:spcPts val="1600"/>
              </a:spcBef>
              <a:spcAft>
                <a:spcPts val="0"/>
              </a:spcAft>
              <a:buNone/>
              <a:defRPr>
                <a:solidFill>
                  <a:schemeClr val="lt1"/>
                </a:solidFill>
              </a:defRPr>
            </a:lvl7pPr>
            <a:lvl8pPr lvl="7" algn="ctr" rtl="0">
              <a:lnSpc>
                <a:spcPct val="100000"/>
              </a:lnSpc>
              <a:spcBef>
                <a:spcPts val="1600"/>
              </a:spcBef>
              <a:spcAft>
                <a:spcPts val="0"/>
              </a:spcAft>
              <a:buNone/>
              <a:defRPr>
                <a:solidFill>
                  <a:schemeClr val="lt1"/>
                </a:solidFill>
              </a:defRPr>
            </a:lvl8pPr>
            <a:lvl9pPr lvl="8" algn="ctr" rtl="0">
              <a:lnSpc>
                <a:spcPct val="100000"/>
              </a:lnSpc>
              <a:spcBef>
                <a:spcPts val="1600"/>
              </a:spcBef>
              <a:spcAft>
                <a:spcPts val="1600"/>
              </a:spcAft>
              <a:buNone/>
              <a:defRPr>
                <a:solidFill>
                  <a:schemeClr val="lt1"/>
                </a:solidFill>
              </a:defRPr>
            </a:lvl9pPr>
          </a:lstStyle>
          <a:p>
            <a:endParaRPr/>
          </a:p>
        </p:txBody>
      </p:sp>
      <p:sp>
        <p:nvSpPr>
          <p:cNvPr id="546" name="Google Shape;546;p28"/>
          <p:cNvSpPr txBox="1">
            <a:spLocks noGrp="1"/>
          </p:cNvSpPr>
          <p:nvPr>
            <p:ph type="subTitle" idx="2"/>
          </p:nvPr>
        </p:nvSpPr>
        <p:spPr>
          <a:xfrm>
            <a:off x="4822138" y="3839550"/>
            <a:ext cx="22332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lt1"/>
                </a:solidFill>
              </a:defRPr>
            </a:lvl1pPr>
            <a:lvl2pPr lvl="1" algn="ctr" rtl="0">
              <a:lnSpc>
                <a:spcPct val="100000"/>
              </a:lnSpc>
              <a:spcBef>
                <a:spcPts val="1600"/>
              </a:spcBef>
              <a:spcAft>
                <a:spcPts val="0"/>
              </a:spcAft>
              <a:buNone/>
              <a:defRPr>
                <a:solidFill>
                  <a:schemeClr val="lt1"/>
                </a:solidFill>
              </a:defRPr>
            </a:lvl2pPr>
            <a:lvl3pPr lvl="2" algn="ctr" rtl="0">
              <a:lnSpc>
                <a:spcPct val="100000"/>
              </a:lnSpc>
              <a:spcBef>
                <a:spcPts val="1600"/>
              </a:spcBef>
              <a:spcAft>
                <a:spcPts val="0"/>
              </a:spcAft>
              <a:buNone/>
              <a:defRPr>
                <a:solidFill>
                  <a:schemeClr val="lt1"/>
                </a:solidFill>
              </a:defRPr>
            </a:lvl3pPr>
            <a:lvl4pPr lvl="3" algn="ctr" rtl="0">
              <a:lnSpc>
                <a:spcPct val="100000"/>
              </a:lnSpc>
              <a:spcBef>
                <a:spcPts val="1600"/>
              </a:spcBef>
              <a:spcAft>
                <a:spcPts val="0"/>
              </a:spcAft>
              <a:buNone/>
              <a:defRPr>
                <a:solidFill>
                  <a:schemeClr val="lt1"/>
                </a:solidFill>
              </a:defRPr>
            </a:lvl4pPr>
            <a:lvl5pPr lvl="4" algn="ctr" rtl="0">
              <a:lnSpc>
                <a:spcPct val="100000"/>
              </a:lnSpc>
              <a:spcBef>
                <a:spcPts val="1600"/>
              </a:spcBef>
              <a:spcAft>
                <a:spcPts val="0"/>
              </a:spcAft>
              <a:buNone/>
              <a:defRPr>
                <a:solidFill>
                  <a:schemeClr val="lt1"/>
                </a:solidFill>
              </a:defRPr>
            </a:lvl5pPr>
            <a:lvl6pPr lvl="5" algn="ctr" rtl="0">
              <a:lnSpc>
                <a:spcPct val="100000"/>
              </a:lnSpc>
              <a:spcBef>
                <a:spcPts val="1600"/>
              </a:spcBef>
              <a:spcAft>
                <a:spcPts val="0"/>
              </a:spcAft>
              <a:buNone/>
              <a:defRPr>
                <a:solidFill>
                  <a:schemeClr val="lt1"/>
                </a:solidFill>
              </a:defRPr>
            </a:lvl6pPr>
            <a:lvl7pPr lvl="6" algn="ctr" rtl="0">
              <a:lnSpc>
                <a:spcPct val="100000"/>
              </a:lnSpc>
              <a:spcBef>
                <a:spcPts val="1600"/>
              </a:spcBef>
              <a:spcAft>
                <a:spcPts val="0"/>
              </a:spcAft>
              <a:buNone/>
              <a:defRPr>
                <a:solidFill>
                  <a:schemeClr val="lt1"/>
                </a:solidFill>
              </a:defRPr>
            </a:lvl7pPr>
            <a:lvl8pPr lvl="7" algn="ctr" rtl="0">
              <a:lnSpc>
                <a:spcPct val="100000"/>
              </a:lnSpc>
              <a:spcBef>
                <a:spcPts val="1600"/>
              </a:spcBef>
              <a:spcAft>
                <a:spcPts val="0"/>
              </a:spcAft>
              <a:buNone/>
              <a:defRPr>
                <a:solidFill>
                  <a:schemeClr val="lt1"/>
                </a:solidFill>
              </a:defRPr>
            </a:lvl8pPr>
            <a:lvl9pPr lvl="8" algn="ctr" rtl="0">
              <a:lnSpc>
                <a:spcPct val="100000"/>
              </a:lnSpc>
              <a:spcBef>
                <a:spcPts val="1600"/>
              </a:spcBef>
              <a:spcAft>
                <a:spcPts val="1600"/>
              </a:spcAft>
              <a:buNone/>
              <a:defRPr>
                <a:solidFill>
                  <a:schemeClr val="lt1"/>
                </a:solidFill>
              </a:defRPr>
            </a:lvl9pPr>
          </a:lstStyle>
          <a:p>
            <a:endParaRPr/>
          </a:p>
        </p:txBody>
      </p:sp>
      <p:sp>
        <p:nvSpPr>
          <p:cNvPr id="547" name="Google Shape;547;p28"/>
          <p:cNvSpPr txBox="1">
            <a:spLocks noGrp="1"/>
          </p:cNvSpPr>
          <p:nvPr>
            <p:ph type="subTitle" idx="3"/>
          </p:nvPr>
        </p:nvSpPr>
        <p:spPr>
          <a:xfrm>
            <a:off x="1988975" y="2040200"/>
            <a:ext cx="2391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lt1"/>
                </a:solidFill>
              </a:defRPr>
            </a:lvl1pPr>
            <a:lvl2pPr lvl="1" algn="ctr" rtl="0">
              <a:lnSpc>
                <a:spcPct val="100000"/>
              </a:lnSpc>
              <a:spcBef>
                <a:spcPts val="1600"/>
              </a:spcBef>
              <a:spcAft>
                <a:spcPts val="0"/>
              </a:spcAft>
              <a:buNone/>
              <a:defRPr>
                <a:solidFill>
                  <a:schemeClr val="lt1"/>
                </a:solidFill>
              </a:defRPr>
            </a:lvl2pPr>
            <a:lvl3pPr lvl="2" algn="ctr" rtl="0">
              <a:lnSpc>
                <a:spcPct val="100000"/>
              </a:lnSpc>
              <a:spcBef>
                <a:spcPts val="1600"/>
              </a:spcBef>
              <a:spcAft>
                <a:spcPts val="0"/>
              </a:spcAft>
              <a:buNone/>
              <a:defRPr>
                <a:solidFill>
                  <a:schemeClr val="lt1"/>
                </a:solidFill>
              </a:defRPr>
            </a:lvl3pPr>
            <a:lvl4pPr lvl="3" algn="ctr" rtl="0">
              <a:lnSpc>
                <a:spcPct val="100000"/>
              </a:lnSpc>
              <a:spcBef>
                <a:spcPts val="1600"/>
              </a:spcBef>
              <a:spcAft>
                <a:spcPts val="0"/>
              </a:spcAft>
              <a:buNone/>
              <a:defRPr>
                <a:solidFill>
                  <a:schemeClr val="lt1"/>
                </a:solidFill>
              </a:defRPr>
            </a:lvl4pPr>
            <a:lvl5pPr lvl="4" algn="ctr" rtl="0">
              <a:lnSpc>
                <a:spcPct val="100000"/>
              </a:lnSpc>
              <a:spcBef>
                <a:spcPts val="1600"/>
              </a:spcBef>
              <a:spcAft>
                <a:spcPts val="0"/>
              </a:spcAft>
              <a:buNone/>
              <a:defRPr>
                <a:solidFill>
                  <a:schemeClr val="lt1"/>
                </a:solidFill>
              </a:defRPr>
            </a:lvl5pPr>
            <a:lvl6pPr lvl="5" algn="ctr" rtl="0">
              <a:lnSpc>
                <a:spcPct val="100000"/>
              </a:lnSpc>
              <a:spcBef>
                <a:spcPts val="1600"/>
              </a:spcBef>
              <a:spcAft>
                <a:spcPts val="0"/>
              </a:spcAft>
              <a:buNone/>
              <a:defRPr>
                <a:solidFill>
                  <a:schemeClr val="lt1"/>
                </a:solidFill>
              </a:defRPr>
            </a:lvl6pPr>
            <a:lvl7pPr lvl="6" algn="ctr" rtl="0">
              <a:lnSpc>
                <a:spcPct val="100000"/>
              </a:lnSpc>
              <a:spcBef>
                <a:spcPts val="1600"/>
              </a:spcBef>
              <a:spcAft>
                <a:spcPts val="0"/>
              </a:spcAft>
              <a:buNone/>
              <a:defRPr>
                <a:solidFill>
                  <a:schemeClr val="lt1"/>
                </a:solidFill>
              </a:defRPr>
            </a:lvl7pPr>
            <a:lvl8pPr lvl="7" algn="ctr" rtl="0">
              <a:lnSpc>
                <a:spcPct val="100000"/>
              </a:lnSpc>
              <a:spcBef>
                <a:spcPts val="1600"/>
              </a:spcBef>
              <a:spcAft>
                <a:spcPts val="0"/>
              </a:spcAft>
              <a:buNone/>
              <a:defRPr>
                <a:solidFill>
                  <a:schemeClr val="lt1"/>
                </a:solidFill>
              </a:defRPr>
            </a:lvl8pPr>
            <a:lvl9pPr lvl="8" algn="ctr" rtl="0">
              <a:lnSpc>
                <a:spcPct val="100000"/>
              </a:lnSpc>
              <a:spcBef>
                <a:spcPts val="1600"/>
              </a:spcBef>
              <a:spcAft>
                <a:spcPts val="1600"/>
              </a:spcAft>
              <a:buNone/>
              <a:defRPr>
                <a:solidFill>
                  <a:schemeClr val="lt1"/>
                </a:solidFill>
              </a:defRPr>
            </a:lvl9pPr>
          </a:lstStyle>
          <a:p>
            <a:endParaRPr/>
          </a:p>
        </p:txBody>
      </p:sp>
      <p:sp>
        <p:nvSpPr>
          <p:cNvPr id="548" name="Google Shape;548;p28"/>
          <p:cNvSpPr txBox="1">
            <a:spLocks noGrp="1"/>
          </p:cNvSpPr>
          <p:nvPr>
            <p:ph type="subTitle" idx="4"/>
          </p:nvPr>
        </p:nvSpPr>
        <p:spPr>
          <a:xfrm>
            <a:off x="4882462" y="2040200"/>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lt1"/>
                </a:solidFill>
              </a:defRPr>
            </a:lvl1pPr>
            <a:lvl2pPr lvl="1" algn="ctr" rtl="0">
              <a:lnSpc>
                <a:spcPct val="100000"/>
              </a:lnSpc>
              <a:spcBef>
                <a:spcPts val="1600"/>
              </a:spcBef>
              <a:spcAft>
                <a:spcPts val="0"/>
              </a:spcAft>
              <a:buNone/>
              <a:defRPr>
                <a:solidFill>
                  <a:schemeClr val="lt1"/>
                </a:solidFill>
              </a:defRPr>
            </a:lvl2pPr>
            <a:lvl3pPr lvl="2" algn="ctr" rtl="0">
              <a:lnSpc>
                <a:spcPct val="100000"/>
              </a:lnSpc>
              <a:spcBef>
                <a:spcPts val="1600"/>
              </a:spcBef>
              <a:spcAft>
                <a:spcPts val="0"/>
              </a:spcAft>
              <a:buNone/>
              <a:defRPr>
                <a:solidFill>
                  <a:schemeClr val="lt1"/>
                </a:solidFill>
              </a:defRPr>
            </a:lvl3pPr>
            <a:lvl4pPr lvl="3" algn="ctr" rtl="0">
              <a:lnSpc>
                <a:spcPct val="100000"/>
              </a:lnSpc>
              <a:spcBef>
                <a:spcPts val="1600"/>
              </a:spcBef>
              <a:spcAft>
                <a:spcPts val="0"/>
              </a:spcAft>
              <a:buNone/>
              <a:defRPr>
                <a:solidFill>
                  <a:schemeClr val="lt1"/>
                </a:solidFill>
              </a:defRPr>
            </a:lvl4pPr>
            <a:lvl5pPr lvl="4" algn="ctr" rtl="0">
              <a:lnSpc>
                <a:spcPct val="100000"/>
              </a:lnSpc>
              <a:spcBef>
                <a:spcPts val="1600"/>
              </a:spcBef>
              <a:spcAft>
                <a:spcPts val="0"/>
              </a:spcAft>
              <a:buNone/>
              <a:defRPr>
                <a:solidFill>
                  <a:schemeClr val="lt1"/>
                </a:solidFill>
              </a:defRPr>
            </a:lvl5pPr>
            <a:lvl6pPr lvl="5" algn="ctr" rtl="0">
              <a:lnSpc>
                <a:spcPct val="100000"/>
              </a:lnSpc>
              <a:spcBef>
                <a:spcPts val="1600"/>
              </a:spcBef>
              <a:spcAft>
                <a:spcPts val="0"/>
              </a:spcAft>
              <a:buNone/>
              <a:defRPr>
                <a:solidFill>
                  <a:schemeClr val="lt1"/>
                </a:solidFill>
              </a:defRPr>
            </a:lvl6pPr>
            <a:lvl7pPr lvl="6" algn="ctr" rtl="0">
              <a:lnSpc>
                <a:spcPct val="100000"/>
              </a:lnSpc>
              <a:spcBef>
                <a:spcPts val="1600"/>
              </a:spcBef>
              <a:spcAft>
                <a:spcPts val="0"/>
              </a:spcAft>
              <a:buNone/>
              <a:defRPr>
                <a:solidFill>
                  <a:schemeClr val="lt1"/>
                </a:solidFill>
              </a:defRPr>
            </a:lvl7pPr>
            <a:lvl8pPr lvl="7" algn="ctr" rtl="0">
              <a:lnSpc>
                <a:spcPct val="100000"/>
              </a:lnSpc>
              <a:spcBef>
                <a:spcPts val="1600"/>
              </a:spcBef>
              <a:spcAft>
                <a:spcPts val="0"/>
              </a:spcAft>
              <a:buNone/>
              <a:defRPr>
                <a:solidFill>
                  <a:schemeClr val="lt1"/>
                </a:solidFill>
              </a:defRPr>
            </a:lvl8pPr>
            <a:lvl9pPr lvl="8" algn="ctr" rtl="0">
              <a:lnSpc>
                <a:spcPct val="100000"/>
              </a:lnSpc>
              <a:spcBef>
                <a:spcPts val="1600"/>
              </a:spcBef>
              <a:spcAft>
                <a:spcPts val="1600"/>
              </a:spcAft>
              <a:buNone/>
              <a:defRPr>
                <a:solidFill>
                  <a:schemeClr val="lt1"/>
                </a:solidFill>
              </a:defRPr>
            </a:lvl9pPr>
          </a:lstStyle>
          <a:p>
            <a:endParaRPr/>
          </a:p>
        </p:txBody>
      </p:sp>
      <p:sp>
        <p:nvSpPr>
          <p:cNvPr id="549" name="Google Shape;549;p28"/>
          <p:cNvSpPr txBox="1">
            <a:spLocks noGrp="1"/>
          </p:cNvSpPr>
          <p:nvPr>
            <p:ph type="subTitle" idx="5"/>
          </p:nvPr>
        </p:nvSpPr>
        <p:spPr>
          <a:xfrm>
            <a:off x="2287525" y="3396900"/>
            <a:ext cx="1873200" cy="754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a:latin typeface="Slackey"/>
                <a:ea typeface="Slackey"/>
                <a:cs typeface="Slackey"/>
                <a:sym typeface="Slackey"/>
              </a:defRPr>
            </a:lvl1pPr>
            <a:lvl2pPr lvl="1" algn="ctr" rtl="0">
              <a:lnSpc>
                <a:spcPct val="100000"/>
              </a:lnSpc>
              <a:spcBef>
                <a:spcPts val="1600"/>
              </a:spcBef>
              <a:spcAft>
                <a:spcPts val="0"/>
              </a:spcAft>
              <a:buNone/>
              <a:defRPr>
                <a:latin typeface="Slackey"/>
                <a:ea typeface="Slackey"/>
                <a:cs typeface="Slackey"/>
                <a:sym typeface="Slackey"/>
              </a:defRPr>
            </a:lvl2pPr>
            <a:lvl3pPr lvl="2" algn="ctr" rtl="0">
              <a:lnSpc>
                <a:spcPct val="100000"/>
              </a:lnSpc>
              <a:spcBef>
                <a:spcPts val="1600"/>
              </a:spcBef>
              <a:spcAft>
                <a:spcPts val="0"/>
              </a:spcAft>
              <a:buNone/>
              <a:defRPr>
                <a:latin typeface="Slackey"/>
                <a:ea typeface="Slackey"/>
                <a:cs typeface="Slackey"/>
                <a:sym typeface="Slackey"/>
              </a:defRPr>
            </a:lvl3pPr>
            <a:lvl4pPr lvl="3" algn="ctr" rtl="0">
              <a:lnSpc>
                <a:spcPct val="100000"/>
              </a:lnSpc>
              <a:spcBef>
                <a:spcPts val="1600"/>
              </a:spcBef>
              <a:spcAft>
                <a:spcPts val="0"/>
              </a:spcAft>
              <a:buNone/>
              <a:defRPr>
                <a:latin typeface="Slackey"/>
                <a:ea typeface="Slackey"/>
                <a:cs typeface="Slackey"/>
                <a:sym typeface="Slackey"/>
              </a:defRPr>
            </a:lvl4pPr>
            <a:lvl5pPr lvl="4" algn="ctr" rtl="0">
              <a:lnSpc>
                <a:spcPct val="100000"/>
              </a:lnSpc>
              <a:spcBef>
                <a:spcPts val="1600"/>
              </a:spcBef>
              <a:spcAft>
                <a:spcPts val="0"/>
              </a:spcAft>
              <a:buNone/>
              <a:defRPr>
                <a:latin typeface="Slackey"/>
                <a:ea typeface="Slackey"/>
                <a:cs typeface="Slackey"/>
                <a:sym typeface="Slackey"/>
              </a:defRPr>
            </a:lvl5pPr>
            <a:lvl6pPr lvl="5" algn="ctr" rtl="0">
              <a:lnSpc>
                <a:spcPct val="100000"/>
              </a:lnSpc>
              <a:spcBef>
                <a:spcPts val="1600"/>
              </a:spcBef>
              <a:spcAft>
                <a:spcPts val="0"/>
              </a:spcAft>
              <a:buNone/>
              <a:defRPr>
                <a:latin typeface="Slackey"/>
                <a:ea typeface="Slackey"/>
                <a:cs typeface="Slackey"/>
                <a:sym typeface="Slackey"/>
              </a:defRPr>
            </a:lvl6pPr>
            <a:lvl7pPr lvl="6" algn="ctr" rtl="0">
              <a:lnSpc>
                <a:spcPct val="100000"/>
              </a:lnSpc>
              <a:spcBef>
                <a:spcPts val="1600"/>
              </a:spcBef>
              <a:spcAft>
                <a:spcPts val="0"/>
              </a:spcAft>
              <a:buNone/>
              <a:defRPr>
                <a:latin typeface="Slackey"/>
                <a:ea typeface="Slackey"/>
                <a:cs typeface="Slackey"/>
                <a:sym typeface="Slackey"/>
              </a:defRPr>
            </a:lvl7pPr>
            <a:lvl8pPr lvl="7" algn="ctr" rtl="0">
              <a:lnSpc>
                <a:spcPct val="100000"/>
              </a:lnSpc>
              <a:spcBef>
                <a:spcPts val="1600"/>
              </a:spcBef>
              <a:spcAft>
                <a:spcPts val="0"/>
              </a:spcAft>
              <a:buNone/>
              <a:defRPr>
                <a:latin typeface="Slackey"/>
                <a:ea typeface="Slackey"/>
                <a:cs typeface="Slackey"/>
                <a:sym typeface="Slackey"/>
              </a:defRPr>
            </a:lvl8pPr>
            <a:lvl9pPr lvl="8" algn="ctr" rtl="0">
              <a:lnSpc>
                <a:spcPct val="100000"/>
              </a:lnSpc>
              <a:spcBef>
                <a:spcPts val="1600"/>
              </a:spcBef>
              <a:spcAft>
                <a:spcPts val="1600"/>
              </a:spcAft>
              <a:buNone/>
              <a:defRPr>
                <a:latin typeface="Slackey"/>
                <a:ea typeface="Slackey"/>
                <a:cs typeface="Slackey"/>
                <a:sym typeface="Slackey"/>
              </a:defRPr>
            </a:lvl9pPr>
          </a:lstStyle>
          <a:p>
            <a:endParaRPr/>
          </a:p>
        </p:txBody>
      </p:sp>
      <p:sp>
        <p:nvSpPr>
          <p:cNvPr id="550" name="Google Shape;550;p28"/>
          <p:cNvSpPr txBox="1">
            <a:spLocks noGrp="1"/>
          </p:cNvSpPr>
          <p:nvPr>
            <p:ph type="subTitle" idx="6"/>
          </p:nvPr>
        </p:nvSpPr>
        <p:spPr>
          <a:xfrm>
            <a:off x="5002138" y="3396900"/>
            <a:ext cx="1873200" cy="754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dk2"/>
                </a:solidFill>
                <a:latin typeface="Slackey"/>
                <a:ea typeface="Slackey"/>
                <a:cs typeface="Slackey"/>
                <a:sym typeface="Slackey"/>
              </a:defRPr>
            </a:lvl1pPr>
            <a:lvl2pPr lvl="1" algn="ctr" rtl="0">
              <a:lnSpc>
                <a:spcPct val="100000"/>
              </a:lnSpc>
              <a:spcBef>
                <a:spcPts val="1600"/>
              </a:spcBef>
              <a:spcAft>
                <a:spcPts val="0"/>
              </a:spcAft>
              <a:buNone/>
              <a:defRPr>
                <a:solidFill>
                  <a:schemeClr val="dk2"/>
                </a:solidFill>
                <a:latin typeface="Slackey"/>
                <a:ea typeface="Slackey"/>
                <a:cs typeface="Slackey"/>
                <a:sym typeface="Slackey"/>
              </a:defRPr>
            </a:lvl2pPr>
            <a:lvl3pPr lvl="2" algn="ctr" rtl="0">
              <a:lnSpc>
                <a:spcPct val="100000"/>
              </a:lnSpc>
              <a:spcBef>
                <a:spcPts val="1600"/>
              </a:spcBef>
              <a:spcAft>
                <a:spcPts val="0"/>
              </a:spcAft>
              <a:buNone/>
              <a:defRPr>
                <a:solidFill>
                  <a:schemeClr val="dk2"/>
                </a:solidFill>
                <a:latin typeface="Slackey"/>
                <a:ea typeface="Slackey"/>
                <a:cs typeface="Slackey"/>
                <a:sym typeface="Slackey"/>
              </a:defRPr>
            </a:lvl3pPr>
            <a:lvl4pPr lvl="3" algn="ctr" rtl="0">
              <a:lnSpc>
                <a:spcPct val="100000"/>
              </a:lnSpc>
              <a:spcBef>
                <a:spcPts val="1600"/>
              </a:spcBef>
              <a:spcAft>
                <a:spcPts val="0"/>
              </a:spcAft>
              <a:buNone/>
              <a:defRPr>
                <a:solidFill>
                  <a:schemeClr val="dk2"/>
                </a:solidFill>
                <a:latin typeface="Slackey"/>
                <a:ea typeface="Slackey"/>
                <a:cs typeface="Slackey"/>
                <a:sym typeface="Slackey"/>
              </a:defRPr>
            </a:lvl4pPr>
            <a:lvl5pPr lvl="4" algn="ctr" rtl="0">
              <a:lnSpc>
                <a:spcPct val="100000"/>
              </a:lnSpc>
              <a:spcBef>
                <a:spcPts val="1600"/>
              </a:spcBef>
              <a:spcAft>
                <a:spcPts val="0"/>
              </a:spcAft>
              <a:buNone/>
              <a:defRPr>
                <a:solidFill>
                  <a:schemeClr val="dk2"/>
                </a:solidFill>
                <a:latin typeface="Slackey"/>
                <a:ea typeface="Slackey"/>
                <a:cs typeface="Slackey"/>
                <a:sym typeface="Slackey"/>
              </a:defRPr>
            </a:lvl5pPr>
            <a:lvl6pPr lvl="5" algn="ctr" rtl="0">
              <a:lnSpc>
                <a:spcPct val="100000"/>
              </a:lnSpc>
              <a:spcBef>
                <a:spcPts val="1600"/>
              </a:spcBef>
              <a:spcAft>
                <a:spcPts val="0"/>
              </a:spcAft>
              <a:buNone/>
              <a:defRPr>
                <a:solidFill>
                  <a:schemeClr val="dk2"/>
                </a:solidFill>
                <a:latin typeface="Slackey"/>
                <a:ea typeface="Slackey"/>
                <a:cs typeface="Slackey"/>
                <a:sym typeface="Slackey"/>
              </a:defRPr>
            </a:lvl6pPr>
            <a:lvl7pPr lvl="6" algn="ctr" rtl="0">
              <a:lnSpc>
                <a:spcPct val="100000"/>
              </a:lnSpc>
              <a:spcBef>
                <a:spcPts val="1600"/>
              </a:spcBef>
              <a:spcAft>
                <a:spcPts val="0"/>
              </a:spcAft>
              <a:buNone/>
              <a:defRPr>
                <a:solidFill>
                  <a:schemeClr val="dk2"/>
                </a:solidFill>
                <a:latin typeface="Slackey"/>
                <a:ea typeface="Slackey"/>
                <a:cs typeface="Slackey"/>
                <a:sym typeface="Slackey"/>
              </a:defRPr>
            </a:lvl7pPr>
            <a:lvl8pPr lvl="7" algn="ctr" rtl="0">
              <a:lnSpc>
                <a:spcPct val="100000"/>
              </a:lnSpc>
              <a:spcBef>
                <a:spcPts val="1600"/>
              </a:spcBef>
              <a:spcAft>
                <a:spcPts val="0"/>
              </a:spcAft>
              <a:buNone/>
              <a:defRPr>
                <a:solidFill>
                  <a:schemeClr val="dk2"/>
                </a:solidFill>
                <a:latin typeface="Slackey"/>
                <a:ea typeface="Slackey"/>
                <a:cs typeface="Slackey"/>
                <a:sym typeface="Slackey"/>
              </a:defRPr>
            </a:lvl8pPr>
            <a:lvl9pPr lvl="8" algn="ctr" rtl="0">
              <a:lnSpc>
                <a:spcPct val="100000"/>
              </a:lnSpc>
              <a:spcBef>
                <a:spcPts val="1600"/>
              </a:spcBef>
              <a:spcAft>
                <a:spcPts val="1600"/>
              </a:spcAft>
              <a:buNone/>
              <a:defRPr>
                <a:solidFill>
                  <a:schemeClr val="dk2"/>
                </a:solidFill>
                <a:latin typeface="Slackey"/>
                <a:ea typeface="Slackey"/>
                <a:cs typeface="Slackey"/>
                <a:sym typeface="Slackey"/>
              </a:defRPr>
            </a:lvl9pPr>
          </a:lstStyle>
          <a:p>
            <a:endParaRPr/>
          </a:p>
        </p:txBody>
      </p:sp>
      <p:sp>
        <p:nvSpPr>
          <p:cNvPr id="551" name="Google Shape;551;p28"/>
          <p:cNvSpPr txBox="1">
            <a:spLocks noGrp="1"/>
          </p:cNvSpPr>
          <p:nvPr>
            <p:ph type="subTitle" idx="7"/>
          </p:nvPr>
        </p:nvSpPr>
        <p:spPr>
          <a:xfrm>
            <a:off x="2247925" y="1611950"/>
            <a:ext cx="1873200" cy="754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accent1"/>
                </a:solidFill>
                <a:latin typeface="Slackey"/>
                <a:ea typeface="Slackey"/>
                <a:cs typeface="Slackey"/>
                <a:sym typeface="Slackey"/>
              </a:defRPr>
            </a:lvl1pPr>
            <a:lvl2pPr lvl="1" algn="ctr" rtl="0">
              <a:lnSpc>
                <a:spcPct val="100000"/>
              </a:lnSpc>
              <a:spcBef>
                <a:spcPts val="1600"/>
              </a:spcBef>
              <a:spcAft>
                <a:spcPts val="0"/>
              </a:spcAft>
              <a:buNone/>
              <a:defRPr>
                <a:solidFill>
                  <a:schemeClr val="accent1"/>
                </a:solidFill>
                <a:latin typeface="Slackey"/>
                <a:ea typeface="Slackey"/>
                <a:cs typeface="Slackey"/>
                <a:sym typeface="Slackey"/>
              </a:defRPr>
            </a:lvl2pPr>
            <a:lvl3pPr lvl="2" algn="ctr" rtl="0">
              <a:lnSpc>
                <a:spcPct val="100000"/>
              </a:lnSpc>
              <a:spcBef>
                <a:spcPts val="1600"/>
              </a:spcBef>
              <a:spcAft>
                <a:spcPts val="0"/>
              </a:spcAft>
              <a:buNone/>
              <a:defRPr>
                <a:solidFill>
                  <a:schemeClr val="accent1"/>
                </a:solidFill>
                <a:latin typeface="Slackey"/>
                <a:ea typeface="Slackey"/>
                <a:cs typeface="Slackey"/>
                <a:sym typeface="Slackey"/>
              </a:defRPr>
            </a:lvl3pPr>
            <a:lvl4pPr lvl="3" algn="ctr" rtl="0">
              <a:lnSpc>
                <a:spcPct val="100000"/>
              </a:lnSpc>
              <a:spcBef>
                <a:spcPts val="1600"/>
              </a:spcBef>
              <a:spcAft>
                <a:spcPts val="0"/>
              </a:spcAft>
              <a:buNone/>
              <a:defRPr>
                <a:solidFill>
                  <a:schemeClr val="accent1"/>
                </a:solidFill>
                <a:latin typeface="Slackey"/>
                <a:ea typeface="Slackey"/>
                <a:cs typeface="Slackey"/>
                <a:sym typeface="Slackey"/>
              </a:defRPr>
            </a:lvl4pPr>
            <a:lvl5pPr lvl="4" algn="ctr" rtl="0">
              <a:lnSpc>
                <a:spcPct val="100000"/>
              </a:lnSpc>
              <a:spcBef>
                <a:spcPts val="1600"/>
              </a:spcBef>
              <a:spcAft>
                <a:spcPts val="0"/>
              </a:spcAft>
              <a:buNone/>
              <a:defRPr>
                <a:solidFill>
                  <a:schemeClr val="accent1"/>
                </a:solidFill>
                <a:latin typeface="Slackey"/>
                <a:ea typeface="Slackey"/>
                <a:cs typeface="Slackey"/>
                <a:sym typeface="Slackey"/>
              </a:defRPr>
            </a:lvl5pPr>
            <a:lvl6pPr lvl="5" algn="ctr" rtl="0">
              <a:lnSpc>
                <a:spcPct val="100000"/>
              </a:lnSpc>
              <a:spcBef>
                <a:spcPts val="1600"/>
              </a:spcBef>
              <a:spcAft>
                <a:spcPts val="0"/>
              </a:spcAft>
              <a:buNone/>
              <a:defRPr>
                <a:solidFill>
                  <a:schemeClr val="accent1"/>
                </a:solidFill>
                <a:latin typeface="Slackey"/>
                <a:ea typeface="Slackey"/>
                <a:cs typeface="Slackey"/>
                <a:sym typeface="Slackey"/>
              </a:defRPr>
            </a:lvl6pPr>
            <a:lvl7pPr lvl="6" algn="ctr" rtl="0">
              <a:lnSpc>
                <a:spcPct val="100000"/>
              </a:lnSpc>
              <a:spcBef>
                <a:spcPts val="1600"/>
              </a:spcBef>
              <a:spcAft>
                <a:spcPts val="0"/>
              </a:spcAft>
              <a:buNone/>
              <a:defRPr>
                <a:solidFill>
                  <a:schemeClr val="accent1"/>
                </a:solidFill>
                <a:latin typeface="Slackey"/>
                <a:ea typeface="Slackey"/>
                <a:cs typeface="Slackey"/>
                <a:sym typeface="Slackey"/>
              </a:defRPr>
            </a:lvl7pPr>
            <a:lvl8pPr lvl="7" algn="ctr" rtl="0">
              <a:lnSpc>
                <a:spcPct val="100000"/>
              </a:lnSpc>
              <a:spcBef>
                <a:spcPts val="1600"/>
              </a:spcBef>
              <a:spcAft>
                <a:spcPts val="0"/>
              </a:spcAft>
              <a:buNone/>
              <a:defRPr>
                <a:solidFill>
                  <a:schemeClr val="accent1"/>
                </a:solidFill>
                <a:latin typeface="Slackey"/>
                <a:ea typeface="Slackey"/>
                <a:cs typeface="Slackey"/>
                <a:sym typeface="Slackey"/>
              </a:defRPr>
            </a:lvl8pPr>
            <a:lvl9pPr lvl="8" algn="ctr" rtl="0">
              <a:lnSpc>
                <a:spcPct val="100000"/>
              </a:lnSpc>
              <a:spcBef>
                <a:spcPts val="1600"/>
              </a:spcBef>
              <a:spcAft>
                <a:spcPts val="1600"/>
              </a:spcAft>
              <a:buNone/>
              <a:defRPr>
                <a:solidFill>
                  <a:schemeClr val="accent1"/>
                </a:solidFill>
                <a:latin typeface="Slackey"/>
                <a:ea typeface="Slackey"/>
                <a:cs typeface="Slackey"/>
                <a:sym typeface="Slackey"/>
              </a:defRPr>
            </a:lvl9pPr>
          </a:lstStyle>
          <a:p>
            <a:endParaRPr/>
          </a:p>
        </p:txBody>
      </p:sp>
      <p:sp>
        <p:nvSpPr>
          <p:cNvPr id="552" name="Google Shape;552;p28"/>
          <p:cNvSpPr txBox="1">
            <a:spLocks noGrp="1"/>
          </p:cNvSpPr>
          <p:nvPr>
            <p:ph type="subTitle" idx="8"/>
          </p:nvPr>
        </p:nvSpPr>
        <p:spPr>
          <a:xfrm>
            <a:off x="5022862" y="1611950"/>
            <a:ext cx="1873200" cy="754800"/>
          </a:xfrm>
          <a:prstGeom prst="rect">
            <a:avLst/>
          </a:prstGeom>
          <a:noFill/>
        </p:spPr>
        <p:txBody>
          <a:bodyPr spcFirstLastPara="1" wrap="square" lIns="91425" tIns="91425" rIns="91425" bIns="91425" anchor="b" anchorCtr="0">
            <a:noAutofit/>
          </a:bodyPr>
          <a:lstStyle>
            <a:lvl1pPr lvl="0" algn="ctr" rtl="0">
              <a:lnSpc>
                <a:spcPct val="100000"/>
              </a:lnSpc>
              <a:spcBef>
                <a:spcPts val="0"/>
              </a:spcBef>
              <a:spcAft>
                <a:spcPts val="0"/>
              </a:spcAft>
              <a:buNone/>
              <a:defRPr>
                <a:solidFill>
                  <a:schemeClr val="lt2"/>
                </a:solidFill>
                <a:latin typeface="Slackey"/>
                <a:ea typeface="Slackey"/>
                <a:cs typeface="Slackey"/>
                <a:sym typeface="Slackey"/>
              </a:defRPr>
            </a:lvl1pPr>
            <a:lvl2pPr lvl="1" algn="ctr" rtl="0">
              <a:lnSpc>
                <a:spcPct val="100000"/>
              </a:lnSpc>
              <a:spcBef>
                <a:spcPts val="1600"/>
              </a:spcBef>
              <a:spcAft>
                <a:spcPts val="0"/>
              </a:spcAft>
              <a:buNone/>
              <a:defRPr>
                <a:solidFill>
                  <a:schemeClr val="lt2"/>
                </a:solidFill>
                <a:latin typeface="Slackey"/>
                <a:ea typeface="Slackey"/>
                <a:cs typeface="Slackey"/>
                <a:sym typeface="Slackey"/>
              </a:defRPr>
            </a:lvl2pPr>
            <a:lvl3pPr lvl="2" algn="ctr" rtl="0">
              <a:lnSpc>
                <a:spcPct val="100000"/>
              </a:lnSpc>
              <a:spcBef>
                <a:spcPts val="1600"/>
              </a:spcBef>
              <a:spcAft>
                <a:spcPts val="0"/>
              </a:spcAft>
              <a:buNone/>
              <a:defRPr>
                <a:solidFill>
                  <a:schemeClr val="lt2"/>
                </a:solidFill>
                <a:latin typeface="Slackey"/>
                <a:ea typeface="Slackey"/>
                <a:cs typeface="Slackey"/>
                <a:sym typeface="Slackey"/>
              </a:defRPr>
            </a:lvl3pPr>
            <a:lvl4pPr lvl="3" algn="ctr" rtl="0">
              <a:lnSpc>
                <a:spcPct val="100000"/>
              </a:lnSpc>
              <a:spcBef>
                <a:spcPts val="1600"/>
              </a:spcBef>
              <a:spcAft>
                <a:spcPts val="0"/>
              </a:spcAft>
              <a:buNone/>
              <a:defRPr>
                <a:solidFill>
                  <a:schemeClr val="lt2"/>
                </a:solidFill>
                <a:latin typeface="Slackey"/>
                <a:ea typeface="Slackey"/>
                <a:cs typeface="Slackey"/>
                <a:sym typeface="Slackey"/>
              </a:defRPr>
            </a:lvl4pPr>
            <a:lvl5pPr lvl="4" algn="ctr" rtl="0">
              <a:lnSpc>
                <a:spcPct val="100000"/>
              </a:lnSpc>
              <a:spcBef>
                <a:spcPts val="1600"/>
              </a:spcBef>
              <a:spcAft>
                <a:spcPts val="0"/>
              </a:spcAft>
              <a:buNone/>
              <a:defRPr>
                <a:solidFill>
                  <a:schemeClr val="lt2"/>
                </a:solidFill>
                <a:latin typeface="Slackey"/>
                <a:ea typeface="Slackey"/>
                <a:cs typeface="Slackey"/>
                <a:sym typeface="Slackey"/>
              </a:defRPr>
            </a:lvl5pPr>
            <a:lvl6pPr lvl="5" algn="ctr" rtl="0">
              <a:lnSpc>
                <a:spcPct val="100000"/>
              </a:lnSpc>
              <a:spcBef>
                <a:spcPts val="1600"/>
              </a:spcBef>
              <a:spcAft>
                <a:spcPts val="0"/>
              </a:spcAft>
              <a:buNone/>
              <a:defRPr>
                <a:solidFill>
                  <a:schemeClr val="lt2"/>
                </a:solidFill>
                <a:latin typeface="Slackey"/>
                <a:ea typeface="Slackey"/>
                <a:cs typeface="Slackey"/>
                <a:sym typeface="Slackey"/>
              </a:defRPr>
            </a:lvl6pPr>
            <a:lvl7pPr lvl="6" algn="ctr" rtl="0">
              <a:lnSpc>
                <a:spcPct val="100000"/>
              </a:lnSpc>
              <a:spcBef>
                <a:spcPts val="1600"/>
              </a:spcBef>
              <a:spcAft>
                <a:spcPts val="0"/>
              </a:spcAft>
              <a:buNone/>
              <a:defRPr>
                <a:solidFill>
                  <a:schemeClr val="lt2"/>
                </a:solidFill>
                <a:latin typeface="Slackey"/>
                <a:ea typeface="Slackey"/>
                <a:cs typeface="Slackey"/>
                <a:sym typeface="Slackey"/>
              </a:defRPr>
            </a:lvl7pPr>
            <a:lvl8pPr lvl="7" algn="ctr" rtl="0">
              <a:lnSpc>
                <a:spcPct val="100000"/>
              </a:lnSpc>
              <a:spcBef>
                <a:spcPts val="1600"/>
              </a:spcBef>
              <a:spcAft>
                <a:spcPts val="0"/>
              </a:spcAft>
              <a:buNone/>
              <a:defRPr>
                <a:solidFill>
                  <a:schemeClr val="lt2"/>
                </a:solidFill>
                <a:latin typeface="Slackey"/>
                <a:ea typeface="Slackey"/>
                <a:cs typeface="Slackey"/>
                <a:sym typeface="Slackey"/>
              </a:defRPr>
            </a:lvl8pPr>
            <a:lvl9pPr lvl="8" algn="ctr" rtl="0">
              <a:lnSpc>
                <a:spcPct val="100000"/>
              </a:lnSpc>
              <a:spcBef>
                <a:spcPts val="1600"/>
              </a:spcBef>
              <a:spcAft>
                <a:spcPts val="1600"/>
              </a:spcAft>
              <a:buNone/>
              <a:defRPr>
                <a:solidFill>
                  <a:schemeClr val="lt2"/>
                </a:solidFill>
                <a:latin typeface="Slackey"/>
                <a:ea typeface="Slackey"/>
                <a:cs typeface="Slackey"/>
                <a:sym typeface="Slackey"/>
              </a:defRPr>
            </a:lvl9pPr>
          </a:lstStyle>
          <a:p>
            <a:endParaRPr/>
          </a:p>
        </p:txBody>
      </p:sp>
      <p:sp>
        <p:nvSpPr>
          <p:cNvPr id="553" name="Google Shape;553;p28"/>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grpSp>
        <p:nvGrpSpPr>
          <p:cNvPr id="554" name="Google Shape;554;p28"/>
          <p:cNvGrpSpPr/>
          <p:nvPr/>
        </p:nvGrpSpPr>
        <p:grpSpPr>
          <a:xfrm>
            <a:off x="200010" y="1773510"/>
            <a:ext cx="393185" cy="366925"/>
            <a:chOff x="3858103" y="585645"/>
            <a:chExt cx="295495" cy="275780"/>
          </a:xfrm>
        </p:grpSpPr>
        <p:sp>
          <p:nvSpPr>
            <p:cNvPr id="555" name="Google Shape;555;p28"/>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8"/>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28"/>
          <p:cNvGrpSpPr/>
          <p:nvPr/>
        </p:nvGrpSpPr>
        <p:grpSpPr>
          <a:xfrm>
            <a:off x="8674056" y="469249"/>
            <a:ext cx="284277" cy="284348"/>
            <a:chOff x="6521720" y="2738214"/>
            <a:chExt cx="233014" cy="233072"/>
          </a:xfrm>
        </p:grpSpPr>
        <p:sp>
          <p:nvSpPr>
            <p:cNvPr id="558" name="Google Shape;558;p28"/>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8"/>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28"/>
          <p:cNvGrpSpPr/>
          <p:nvPr/>
        </p:nvGrpSpPr>
        <p:grpSpPr>
          <a:xfrm>
            <a:off x="8228452" y="4599305"/>
            <a:ext cx="445591" cy="359548"/>
            <a:chOff x="2545677" y="4442880"/>
            <a:chExt cx="445591" cy="359548"/>
          </a:xfrm>
        </p:grpSpPr>
        <p:sp>
          <p:nvSpPr>
            <p:cNvPr id="561" name="Google Shape;561;p28"/>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8"/>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3" name="Google Shape;563;p28"/>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8"/>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8"/>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flipH="1">
            <a:off x="4106300" y="2665400"/>
            <a:ext cx="4349400" cy="1231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1"/>
              </a:buClr>
              <a:buSzPts val="4200"/>
              <a:buNone/>
              <a:defRPr sz="3600">
                <a:solidFill>
                  <a:schemeClr val="lt1"/>
                </a:solidFill>
              </a:defRPr>
            </a:lvl1pPr>
            <a:lvl2pPr lvl="1" algn="ctr" rtl="0">
              <a:spcBef>
                <a:spcPts val="0"/>
              </a:spcBef>
              <a:spcAft>
                <a:spcPts val="0"/>
              </a:spcAft>
              <a:buClr>
                <a:schemeClr val="lt1"/>
              </a:buClr>
              <a:buSzPts val="4200"/>
              <a:buNone/>
              <a:defRPr sz="4200">
                <a:solidFill>
                  <a:schemeClr val="lt1"/>
                </a:solidFill>
              </a:defRPr>
            </a:lvl2pPr>
            <a:lvl3pPr lvl="2" algn="ctr" rtl="0">
              <a:spcBef>
                <a:spcPts val="0"/>
              </a:spcBef>
              <a:spcAft>
                <a:spcPts val="0"/>
              </a:spcAft>
              <a:buClr>
                <a:schemeClr val="lt1"/>
              </a:buClr>
              <a:buSzPts val="4200"/>
              <a:buNone/>
              <a:defRPr sz="4200">
                <a:solidFill>
                  <a:schemeClr val="lt1"/>
                </a:solidFill>
              </a:defRPr>
            </a:lvl3pPr>
            <a:lvl4pPr lvl="3" algn="ctr" rtl="0">
              <a:spcBef>
                <a:spcPts val="0"/>
              </a:spcBef>
              <a:spcAft>
                <a:spcPts val="0"/>
              </a:spcAft>
              <a:buClr>
                <a:schemeClr val="lt1"/>
              </a:buClr>
              <a:buSzPts val="4200"/>
              <a:buNone/>
              <a:defRPr sz="4200">
                <a:solidFill>
                  <a:schemeClr val="lt1"/>
                </a:solidFill>
              </a:defRPr>
            </a:lvl4pPr>
            <a:lvl5pPr lvl="4" algn="ctr" rtl="0">
              <a:spcBef>
                <a:spcPts val="0"/>
              </a:spcBef>
              <a:spcAft>
                <a:spcPts val="0"/>
              </a:spcAft>
              <a:buClr>
                <a:schemeClr val="lt1"/>
              </a:buClr>
              <a:buSzPts val="4200"/>
              <a:buNone/>
              <a:defRPr sz="4200">
                <a:solidFill>
                  <a:schemeClr val="lt1"/>
                </a:solidFill>
              </a:defRPr>
            </a:lvl5pPr>
            <a:lvl6pPr lvl="5" algn="ctr" rtl="0">
              <a:spcBef>
                <a:spcPts val="0"/>
              </a:spcBef>
              <a:spcAft>
                <a:spcPts val="0"/>
              </a:spcAft>
              <a:buClr>
                <a:schemeClr val="lt1"/>
              </a:buClr>
              <a:buSzPts val="4200"/>
              <a:buNone/>
              <a:defRPr sz="4200">
                <a:solidFill>
                  <a:schemeClr val="lt1"/>
                </a:solidFill>
              </a:defRPr>
            </a:lvl6pPr>
            <a:lvl7pPr lvl="6" algn="ctr" rtl="0">
              <a:spcBef>
                <a:spcPts val="0"/>
              </a:spcBef>
              <a:spcAft>
                <a:spcPts val="0"/>
              </a:spcAft>
              <a:buClr>
                <a:schemeClr val="lt1"/>
              </a:buClr>
              <a:buSzPts val="4200"/>
              <a:buNone/>
              <a:defRPr sz="4200">
                <a:solidFill>
                  <a:schemeClr val="lt1"/>
                </a:solidFill>
              </a:defRPr>
            </a:lvl7pPr>
            <a:lvl8pPr lvl="7" algn="ctr" rtl="0">
              <a:spcBef>
                <a:spcPts val="0"/>
              </a:spcBef>
              <a:spcAft>
                <a:spcPts val="0"/>
              </a:spcAft>
              <a:buClr>
                <a:schemeClr val="lt1"/>
              </a:buClr>
              <a:buSzPts val="4200"/>
              <a:buNone/>
              <a:defRPr sz="4200">
                <a:solidFill>
                  <a:schemeClr val="lt1"/>
                </a:solidFill>
              </a:defRPr>
            </a:lvl8pPr>
            <a:lvl9pPr lvl="8" algn="ctr" rtl="0">
              <a:spcBef>
                <a:spcPts val="0"/>
              </a:spcBef>
              <a:spcAft>
                <a:spcPts val="0"/>
              </a:spcAft>
              <a:buClr>
                <a:schemeClr val="lt1"/>
              </a:buClr>
              <a:buSzPts val="4200"/>
              <a:buNone/>
              <a:defRPr sz="4200">
                <a:solidFill>
                  <a:schemeClr val="lt1"/>
                </a:solidFill>
              </a:defRPr>
            </a:lvl9pPr>
          </a:lstStyle>
          <a:p>
            <a:endParaRPr/>
          </a:p>
        </p:txBody>
      </p:sp>
      <p:sp>
        <p:nvSpPr>
          <p:cNvPr id="13" name="Google Shape;13;p3"/>
          <p:cNvSpPr txBox="1">
            <a:spLocks noGrp="1"/>
          </p:cNvSpPr>
          <p:nvPr>
            <p:ph type="title" idx="2" hasCustomPrompt="1"/>
          </p:nvPr>
        </p:nvSpPr>
        <p:spPr>
          <a:xfrm flipH="1">
            <a:off x="6409375" y="1043350"/>
            <a:ext cx="2021400" cy="1231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3600"/>
              <a:buNone/>
              <a:defRPr sz="6000">
                <a:solidFill>
                  <a:schemeClr val="lt1"/>
                </a:solidFill>
              </a:defRPr>
            </a:lvl1pPr>
            <a:lvl2pPr lvl="1"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chemeClr val="lt1"/>
              </a:buClr>
              <a:buSzPts val="4800"/>
              <a:buFont typeface="Fira Sans Extra Condensed Medium"/>
              <a:buNone/>
              <a:defRPr sz="48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grpSp>
        <p:nvGrpSpPr>
          <p:cNvPr id="14" name="Google Shape;14;p3"/>
          <p:cNvGrpSpPr/>
          <p:nvPr/>
        </p:nvGrpSpPr>
        <p:grpSpPr>
          <a:xfrm>
            <a:off x="200010" y="291223"/>
            <a:ext cx="8758323" cy="4667629"/>
            <a:chOff x="200010" y="291223"/>
            <a:chExt cx="8758323" cy="4667629"/>
          </a:xfrm>
        </p:grpSpPr>
        <p:sp>
          <p:nvSpPr>
            <p:cNvPr id="15" name="Google Shape;15;p3"/>
            <p:cNvSpPr/>
            <p:nvPr/>
          </p:nvSpPr>
          <p:spPr>
            <a:xfrm>
              <a:off x="6361949" y="291223"/>
              <a:ext cx="1622700" cy="1622700"/>
            </a:xfrm>
            <a:prstGeom prst="ellipse">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p:nvPr/>
          </p:nvSpPr>
          <p:spPr>
            <a:xfrm>
              <a:off x="6950476" y="843013"/>
              <a:ext cx="1622700" cy="1622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3"/>
            <p:cNvGrpSpPr/>
            <p:nvPr/>
          </p:nvGrpSpPr>
          <p:grpSpPr>
            <a:xfrm>
              <a:off x="200010" y="469249"/>
              <a:ext cx="8758323" cy="4489604"/>
              <a:chOff x="200010" y="469249"/>
              <a:chExt cx="8758323" cy="4489604"/>
            </a:xfrm>
          </p:grpSpPr>
          <p:grpSp>
            <p:nvGrpSpPr>
              <p:cNvPr id="18" name="Google Shape;18;p3"/>
              <p:cNvGrpSpPr/>
              <p:nvPr/>
            </p:nvGrpSpPr>
            <p:grpSpPr>
              <a:xfrm>
                <a:off x="200010" y="1773510"/>
                <a:ext cx="393185" cy="366925"/>
                <a:chOff x="3858103" y="585645"/>
                <a:chExt cx="295495" cy="275780"/>
              </a:xfrm>
            </p:grpSpPr>
            <p:sp>
              <p:nvSpPr>
                <p:cNvPr id="19" name="Google Shape;19;p3"/>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3"/>
              <p:cNvGrpSpPr/>
              <p:nvPr/>
            </p:nvGrpSpPr>
            <p:grpSpPr>
              <a:xfrm>
                <a:off x="8674056" y="469249"/>
                <a:ext cx="284277" cy="284348"/>
                <a:chOff x="6521720" y="2738214"/>
                <a:chExt cx="233014" cy="233072"/>
              </a:xfrm>
            </p:grpSpPr>
            <p:sp>
              <p:nvSpPr>
                <p:cNvPr id="22" name="Google Shape;22;p3"/>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24;p3"/>
              <p:cNvGrpSpPr/>
              <p:nvPr/>
            </p:nvGrpSpPr>
            <p:grpSpPr>
              <a:xfrm>
                <a:off x="8228452" y="4599305"/>
                <a:ext cx="445591" cy="359548"/>
                <a:chOff x="2545677" y="4442880"/>
                <a:chExt cx="445591" cy="359548"/>
              </a:xfrm>
            </p:grpSpPr>
            <p:sp>
              <p:nvSpPr>
                <p:cNvPr id="25" name="Google Shape;25;p3"/>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CUSTOM_16">
    <p:bg>
      <p:bgPr>
        <a:solidFill>
          <a:schemeClr val="lt2"/>
        </a:solidFill>
        <a:effectLst/>
      </p:bgPr>
    </p:bg>
    <p:spTree>
      <p:nvGrpSpPr>
        <p:cNvPr id="1" name="Shape 566"/>
        <p:cNvGrpSpPr/>
        <p:nvPr/>
      </p:nvGrpSpPr>
      <p:grpSpPr>
        <a:xfrm>
          <a:off x="0" y="0"/>
          <a:ext cx="0" cy="0"/>
          <a:chOff x="0" y="0"/>
          <a:chExt cx="0" cy="0"/>
        </a:xfrm>
      </p:grpSpPr>
      <p:sp>
        <p:nvSpPr>
          <p:cNvPr id="567" name="Google Shape;567;p29"/>
          <p:cNvSpPr txBox="1">
            <a:spLocks noGrp="1"/>
          </p:cNvSpPr>
          <p:nvPr>
            <p:ph type="title"/>
          </p:nvPr>
        </p:nvSpPr>
        <p:spPr>
          <a:xfrm>
            <a:off x="2682750" y="1587950"/>
            <a:ext cx="3778500" cy="121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4800"/>
              <a:buNone/>
              <a:defRPr sz="3000"/>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sp>
        <p:nvSpPr>
          <p:cNvPr id="568" name="Google Shape;568;p29"/>
          <p:cNvSpPr/>
          <p:nvPr/>
        </p:nvSpPr>
        <p:spPr>
          <a:xfrm>
            <a:off x="7284911" y="3602987"/>
            <a:ext cx="794700" cy="794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9"/>
          <p:cNvSpPr/>
          <p:nvPr/>
        </p:nvSpPr>
        <p:spPr>
          <a:xfrm>
            <a:off x="6974613" y="3403313"/>
            <a:ext cx="794700" cy="794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9"/>
          <p:cNvSpPr/>
          <p:nvPr/>
        </p:nvSpPr>
        <p:spPr>
          <a:xfrm rot="37">
            <a:off x="2469793" y="467411"/>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9"/>
          <p:cNvSpPr/>
          <p:nvPr/>
        </p:nvSpPr>
        <p:spPr>
          <a:xfrm rot="37">
            <a:off x="2406688" y="293893"/>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 name="Google Shape;572;p29"/>
          <p:cNvGrpSpPr/>
          <p:nvPr/>
        </p:nvGrpSpPr>
        <p:grpSpPr>
          <a:xfrm>
            <a:off x="239497" y="1763197"/>
            <a:ext cx="393185" cy="366925"/>
            <a:chOff x="3858103" y="585645"/>
            <a:chExt cx="295495" cy="275780"/>
          </a:xfrm>
        </p:grpSpPr>
        <p:sp>
          <p:nvSpPr>
            <p:cNvPr id="573" name="Google Shape;573;p29"/>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9"/>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 name="Google Shape;575;p29"/>
          <p:cNvGrpSpPr/>
          <p:nvPr/>
        </p:nvGrpSpPr>
        <p:grpSpPr>
          <a:xfrm>
            <a:off x="8666894" y="458936"/>
            <a:ext cx="284277" cy="284348"/>
            <a:chOff x="6521720" y="2738214"/>
            <a:chExt cx="233014" cy="233072"/>
          </a:xfrm>
        </p:grpSpPr>
        <p:sp>
          <p:nvSpPr>
            <p:cNvPr id="576" name="Google Shape;576;p29"/>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9"/>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29"/>
          <p:cNvGrpSpPr/>
          <p:nvPr/>
        </p:nvGrpSpPr>
        <p:grpSpPr>
          <a:xfrm>
            <a:off x="690212" y="3403215"/>
            <a:ext cx="877068" cy="707702"/>
            <a:chOff x="-5032050" y="3257102"/>
            <a:chExt cx="877068" cy="707702"/>
          </a:xfrm>
        </p:grpSpPr>
        <p:sp>
          <p:nvSpPr>
            <p:cNvPr id="579" name="Google Shape;579;p29"/>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 name="Google Shape;581;p29"/>
          <p:cNvSpPr/>
          <p:nvPr/>
        </p:nvSpPr>
        <p:spPr>
          <a:xfrm rot="3822370">
            <a:off x="8663911" y="310776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103486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rot="6625166">
            <a:off x="3875602" y="42223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9"/>
          <p:cNvSpPr/>
          <p:nvPr/>
        </p:nvSpPr>
        <p:spPr>
          <a:xfrm rot="3822370">
            <a:off x="1760061" y="140931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CUSTOM_37">
    <p:spTree>
      <p:nvGrpSpPr>
        <p:cNvPr id="1" name="Shape 585"/>
        <p:cNvGrpSpPr/>
        <p:nvPr/>
      </p:nvGrpSpPr>
      <p:grpSpPr>
        <a:xfrm>
          <a:off x="0" y="0"/>
          <a:ext cx="0" cy="0"/>
          <a:chOff x="0" y="0"/>
          <a:chExt cx="0" cy="0"/>
        </a:xfrm>
      </p:grpSpPr>
      <p:sp>
        <p:nvSpPr>
          <p:cNvPr id="586" name="Google Shape;586;p30"/>
          <p:cNvSpPr txBox="1">
            <a:spLocks noGrp="1"/>
          </p:cNvSpPr>
          <p:nvPr>
            <p:ph type="title"/>
          </p:nvPr>
        </p:nvSpPr>
        <p:spPr>
          <a:xfrm>
            <a:off x="1090950" y="2194125"/>
            <a:ext cx="3778500" cy="1216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2"/>
              </a:buClr>
              <a:buSzPts val="4800"/>
              <a:buNone/>
              <a:defRPr sz="3000"/>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sp>
        <p:nvSpPr>
          <p:cNvPr id="587" name="Google Shape;587;p30"/>
          <p:cNvSpPr/>
          <p:nvPr/>
        </p:nvSpPr>
        <p:spPr>
          <a:xfrm>
            <a:off x="8040411" y="3893212"/>
            <a:ext cx="794700" cy="794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0"/>
          <p:cNvSpPr/>
          <p:nvPr/>
        </p:nvSpPr>
        <p:spPr>
          <a:xfrm>
            <a:off x="7730113" y="3693538"/>
            <a:ext cx="794700" cy="794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 name="Google Shape;589;p30"/>
          <p:cNvGrpSpPr/>
          <p:nvPr/>
        </p:nvGrpSpPr>
        <p:grpSpPr>
          <a:xfrm>
            <a:off x="8140469" y="679611"/>
            <a:ext cx="284277" cy="284348"/>
            <a:chOff x="6521720" y="2738214"/>
            <a:chExt cx="233014" cy="233072"/>
          </a:xfrm>
        </p:grpSpPr>
        <p:sp>
          <p:nvSpPr>
            <p:cNvPr id="590" name="Google Shape;590;p30"/>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0"/>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30"/>
          <p:cNvGrpSpPr/>
          <p:nvPr/>
        </p:nvGrpSpPr>
        <p:grpSpPr>
          <a:xfrm>
            <a:off x="552537" y="679590"/>
            <a:ext cx="877068" cy="707702"/>
            <a:chOff x="-5032050" y="3257102"/>
            <a:chExt cx="877068" cy="707702"/>
          </a:xfrm>
        </p:grpSpPr>
        <p:sp>
          <p:nvSpPr>
            <p:cNvPr id="593" name="Google Shape;593;p30"/>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 name="Google Shape;595;p30"/>
          <p:cNvSpPr/>
          <p:nvPr/>
        </p:nvSpPr>
        <p:spPr>
          <a:xfrm>
            <a:off x="103486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rot="6625166">
            <a:off x="3875602" y="42223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rot="6625166">
            <a:off x="4247352" y="5648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1">
  <p:cSld name="CUSTOM_38">
    <p:spTree>
      <p:nvGrpSpPr>
        <p:cNvPr id="1" name="Shape 615"/>
        <p:cNvGrpSpPr/>
        <p:nvPr/>
      </p:nvGrpSpPr>
      <p:grpSpPr>
        <a:xfrm>
          <a:off x="0" y="0"/>
          <a:ext cx="0" cy="0"/>
          <a:chOff x="0" y="0"/>
          <a:chExt cx="0" cy="0"/>
        </a:xfrm>
      </p:grpSpPr>
      <p:sp>
        <p:nvSpPr>
          <p:cNvPr id="616" name="Google Shape;616;p32"/>
          <p:cNvSpPr txBox="1">
            <a:spLocks noGrp="1"/>
          </p:cNvSpPr>
          <p:nvPr>
            <p:ph type="subTitle" idx="1"/>
          </p:nvPr>
        </p:nvSpPr>
        <p:spPr>
          <a:xfrm>
            <a:off x="715225" y="2746809"/>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617" name="Google Shape;617;p32"/>
          <p:cNvSpPr txBox="1">
            <a:spLocks noGrp="1"/>
          </p:cNvSpPr>
          <p:nvPr>
            <p:ph type="subTitle" idx="2"/>
          </p:nvPr>
        </p:nvSpPr>
        <p:spPr>
          <a:xfrm>
            <a:off x="3490162" y="2746800"/>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dk2"/>
                </a:solidFill>
              </a:defRPr>
            </a:lvl1pPr>
            <a:lvl2pPr lvl="1" algn="ctr" rtl="0">
              <a:lnSpc>
                <a:spcPct val="100000"/>
              </a:lnSpc>
              <a:spcBef>
                <a:spcPts val="1600"/>
              </a:spcBef>
              <a:spcAft>
                <a:spcPts val="0"/>
              </a:spcAft>
              <a:buNone/>
              <a:defRPr>
                <a:solidFill>
                  <a:schemeClr val="dk2"/>
                </a:solidFill>
              </a:defRPr>
            </a:lvl2pPr>
            <a:lvl3pPr lvl="2" algn="ctr" rtl="0">
              <a:lnSpc>
                <a:spcPct val="100000"/>
              </a:lnSpc>
              <a:spcBef>
                <a:spcPts val="1600"/>
              </a:spcBef>
              <a:spcAft>
                <a:spcPts val="0"/>
              </a:spcAft>
              <a:buNone/>
              <a:defRPr>
                <a:solidFill>
                  <a:schemeClr val="dk2"/>
                </a:solidFill>
              </a:defRPr>
            </a:lvl3pPr>
            <a:lvl4pPr lvl="3" algn="ctr" rtl="0">
              <a:lnSpc>
                <a:spcPct val="100000"/>
              </a:lnSpc>
              <a:spcBef>
                <a:spcPts val="1600"/>
              </a:spcBef>
              <a:spcAft>
                <a:spcPts val="0"/>
              </a:spcAft>
              <a:buNone/>
              <a:defRPr>
                <a:solidFill>
                  <a:schemeClr val="dk2"/>
                </a:solidFill>
              </a:defRPr>
            </a:lvl4pPr>
            <a:lvl5pPr lvl="4" algn="ctr" rtl="0">
              <a:lnSpc>
                <a:spcPct val="100000"/>
              </a:lnSpc>
              <a:spcBef>
                <a:spcPts val="1600"/>
              </a:spcBef>
              <a:spcAft>
                <a:spcPts val="0"/>
              </a:spcAft>
              <a:buNone/>
              <a:defRPr>
                <a:solidFill>
                  <a:schemeClr val="dk2"/>
                </a:solidFill>
              </a:defRPr>
            </a:lvl5pPr>
            <a:lvl6pPr lvl="5" algn="ctr" rtl="0">
              <a:lnSpc>
                <a:spcPct val="100000"/>
              </a:lnSpc>
              <a:spcBef>
                <a:spcPts val="1600"/>
              </a:spcBef>
              <a:spcAft>
                <a:spcPts val="0"/>
              </a:spcAft>
              <a:buNone/>
              <a:defRPr>
                <a:solidFill>
                  <a:schemeClr val="dk2"/>
                </a:solidFill>
              </a:defRPr>
            </a:lvl6pPr>
            <a:lvl7pPr lvl="6" algn="ctr" rtl="0">
              <a:lnSpc>
                <a:spcPct val="100000"/>
              </a:lnSpc>
              <a:spcBef>
                <a:spcPts val="1600"/>
              </a:spcBef>
              <a:spcAft>
                <a:spcPts val="0"/>
              </a:spcAft>
              <a:buNone/>
              <a:defRPr>
                <a:solidFill>
                  <a:schemeClr val="dk2"/>
                </a:solidFill>
              </a:defRPr>
            </a:lvl7pPr>
            <a:lvl8pPr lvl="7" algn="ctr" rtl="0">
              <a:lnSpc>
                <a:spcPct val="100000"/>
              </a:lnSpc>
              <a:spcBef>
                <a:spcPts val="1600"/>
              </a:spcBef>
              <a:spcAft>
                <a:spcPts val="0"/>
              </a:spcAft>
              <a:buNone/>
              <a:defRPr>
                <a:solidFill>
                  <a:schemeClr val="dk2"/>
                </a:solidFill>
              </a:defRPr>
            </a:lvl8pPr>
            <a:lvl9pPr lvl="8" algn="ctr" rtl="0">
              <a:lnSpc>
                <a:spcPct val="100000"/>
              </a:lnSpc>
              <a:spcBef>
                <a:spcPts val="1600"/>
              </a:spcBef>
              <a:spcAft>
                <a:spcPts val="1600"/>
              </a:spcAft>
              <a:buNone/>
              <a:defRPr>
                <a:solidFill>
                  <a:schemeClr val="dk2"/>
                </a:solidFill>
              </a:defRPr>
            </a:lvl9pPr>
          </a:lstStyle>
          <a:p>
            <a:endParaRPr/>
          </a:p>
        </p:txBody>
      </p:sp>
      <p:sp>
        <p:nvSpPr>
          <p:cNvPr id="618" name="Google Shape;618;p32"/>
          <p:cNvSpPr txBox="1">
            <a:spLocks noGrp="1"/>
          </p:cNvSpPr>
          <p:nvPr>
            <p:ph type="subTitle" idx="3"/>
          </p:nvPr>
        </p:nvSpPr>
        <p:spPr>
          <a:xfrm>
            <a:off x="6274775" y="2746809"/>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grpSp>
        <p:nvGrpSpPr>
          <p:cNvPr id="619" name="Google Shape;619;p32"/>
          <p:cNvGrpSpPr/>
          <p:nvPr/>
        </p:nvGrpSpPr>
        <p:grpSpPr>
          <a:xfrm>
            <a:off x="200010" y="469249"/>
            <a:ext cx="8758323" cy="4390684"/>
            <a:chOff x="200010" y="469249"/>
            <a:chExt cx="8758323" cy="4390684"/>
          </a:xfrm>
        </p:grpSpPr>
        <p:grpSp>
          <p:nvGrpSpPr>
            <p:cNvPr id="620" name="Google Shape;620;p32"/>
            <p:cNvGrpSpPr/>
            <p:nvPr/>
          </p:nvGrpSpPr>
          <p:grpSpPr>
            <a:xfrm>
              <a:off x="200010" y="1773510"/>
              <a:ext cx="393185" cy="366925"/>
              <a:chOff x="3858103" y="585645"/>
              <a:chExt cx="295495" cy="275780"/>
            </a:xfrm>
          </p:grpSpPr>
          <p:sp>
            <p:nvSpPr>
              <p:cNvPr id="621" name="Google Shape;621;p32"/>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p32"/>
            <p:cNvGrpSpPr/>
            <p:nvPr/>
          </p:nvGrpSpPr>
          <p:grpSpPr>
            <a:xfrm>
              <a:off x="8674056" y="469249"/>
              <a:ext cx="284277" cy="284348"/>
              <a:chOff x="6521720" y="2738214"/>
              <a:chExt cx="233014" cy="233072"/>
            </a:xfrm>
          </p:grpSpPr>
          <p:sp>
            <p:nvSpPr>
              <p:cNvPr id="624" name="Google Shape;624;p32"/>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 name="Google Shape;626;p32"/>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 name="Google Shape;628;p32"/>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600"/>
              <a:buNone/>
              <a:defRPr sz="1800"/>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grpSp>
        <p:nvGrpSpPr>
          <p:cNvPr id="630" name="Google Shape;630;p32"/>
          <p:cNvGrpSpPr/>
          <p:nvPr/>
        </p:nvGrpSpPr>
        <p:grpSpPr>
          <a:xfrm>
            <a:off x="7916787" y="4152215"/>
            <a:ext cx="877068" cy="707702"/>
            <a:chOff x="-5032050" y="3257102"/>
            <a:chExt cx="877068" cy="707702"/>
          </a:xfrm>
        </p:grpSpPr>
        <p:sp>
          <p:nvSpPr>
            <p:cNvPr id="631" name="Google Shape;631;p32"/>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32"/>
          <p:cNvSpPr txBox="1">
            <a:spLocks noGrp="1"/>
          </p:cNvSpPr>
          <p:nvPr>
            <p:ph type="title" idx="4" hasCustomPrompt="1"/>
          </p:nvPr>
        </p:nvSpPr>
        <p:spPr>
          <a:xfrm>
            <a:off x="715225" y="1641900"/>
            <a:ext cx="2154000" cy="1104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200"/>
              <a:buNone/>
              <a:defRPr sz="3600">
                <a:solidFill>
                  <a:schemeClr val="lt2"/>
                </a:solidFill>
              </a:defRPr>
            </a:lvl1pPr>
            <a:lvl2pPr lvl="1"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9pPr>
          </a:lstStyle>
          <a:p>
            <a:r>
              <a:t>xx%</a:t>
            </a:r>
          </a:p>
        </p:txBody>
      </p:sp>
      <p:sp>
        <p:nvSpPr>
          <p:cNvPr id="634" name="Google Shape;634;p32"/>
          <p:cNvSpPr txBox="1">
            <a:spLocks noGrp="1"/>
          </p:cNvSpPr>
          <p:nvPr>
            <p:ph type="title" idx="5" hasCustomPrompt="1"/>
          </p:nvPr>
        </p:nvSpPr>
        <p:spPr>
          <a:xfrm>
            <a:off x="3495000" y="1641900"/>
            <a:ext cx="2154000" cy="1104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dk2"/>
              </a:buClr>
              <a:buSzPts val="7200"/>
              <a:buNone/>
              <a:defRPr sz="3600">
                <a:solidFill>
                  <a:schemeClr val="dk2"/>
                </a:solidFill>
              </a:defRPr>
            </a:lvl1pPr>
            <a:lvl2pPr lvl="1" algn="ctr" rtl="0">
              <a:spcBef>
                <a:spcPts val="0"/>
              </a:spcBef>
              <a:spcAft>
                <a:spcPts val="0"/>
              </a:spcAft>
              <a:buClr>
                <a:schemeClr val="dk2"/>
              </a:buClr>
              <a:buSzPts val="9600"/>
              <a:buFont typeface="Fira Sans Extra Condensed Medium"/>
              <a:buNone/>
              <a:defRPr sz="9600">
                <a:solidFill>
                  <a:schemeClr val="dk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dk2"/>
              </a:buClr>
              <a:buSzPts val="9600"/>
              <a:buFont typeface="Fira Sans Extra Condensed Medium"/>
              <a:buNone/>
              <a:defRPr sz="9600">
                <a:solidFill>
                  <a:schemeClr val="dk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dk2"/>
              </a:buClr>
              <a:buSzPts val="9600"/>
              <a:buFont typeface="Fira Sans Extra Condensed Medium"/>
              <a:buNone/>
              <a:defRPr sz="9600">
                <a:solidFill>
                  <a:schemeClr val="dk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dk2"/>
              </a:buClr>
              <a:buSzPts val="9600"/>
              <a:buFont typeface="Fira Sans Extra Condensed Medium"/>
              <a:buNone/>
              <a:defRPr sz="9600">
                <a:solidFill>
                  <a:schemeClr val="dk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dk2"/>
              </a:buClr>
              <a:buSzPts val="9600"/>
              <a:buFont typeface="Fira Sans Extra Condensed Medium"/>
              <a:buNone/>
              <a:defRPr sz="9600">
                <a:solidFill>
                  <a:schemeClr val="dk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dk2"/>
              </a:buClr>
              <a:buSzPts val="9600"/>
              <a:buFont typeface="Fira Sans Extra Condensed Medium"/>
              <a:buNone/>
              <a:defRPr sz="9600">
                <a:solidFill>
                  <a:schemeClr val="dk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dk2"/>
              </a:buClr>
              <a:buSzPts val="9600"/>
              <a:buFont typeface="Fira Sans Extra Condensed Medium"/>
              <a:buNone/>
              <a:defRPr sz="9600">
                <a:solidFill>
                  <a:schemeClr val="dk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dk2"/>
              </a:buClr>
              <a:buSzPts val="9600"/>
              <a:buFont typeface="Fira Sans Extra Condensed Medium"/>
              <a:buNone/>
              <a:defRPr sz="9600">
                <a:solidFill>
                  <a:schemeClr val="dk2"/>
                </a:solidFill>
                <a:latin typeface="Fira Sans Extra Condensed Medium"/>
                <a:ea typeface="Fira Sans Extra Condensed Medium"/>
                <a:cs typeface="Fira Sans Extra Condensed Medium"/>
                <a:sym typeface="Fira Sans Extra Condensed Medium"/>
              </a:defRPr>
            </a:lvl9pPr>
          </a:lstStyle>
          <a:p>
            <a:r>
              <a:t>xx%</a:t>
            </a:r>
          </a:p>
        </p:txBody>
      </p:sp>
      <p:sp>
        <p:nvSpPr>
          <p:cNvPr id="635" name="Google Shape;635;p32"/>
          <p:cNvSpPr txBox="1">
            <a:spLocks noGrp="1"/>
          </p:cNvSpPr>
          <p:nvPr>
            <p:ph type="title" idx="6" hasCustomPrompt="1"/>
          </p:nvPr>
        </p:nvSpPr>
        <p:spPr>
          <a:xfrm>
            <a:off x="6274775" y="1641900"/>
            <a:ext cx="2154000" cy="1104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1"/>
              </a:buClr>
              <a:buSzPts val="7200"/>
              <a:buNone/>
              <a:defRPr sz="3600">
                <a:solidFill>
                  <a:schemeClr val="lt2"/>
                </a:solidFill>
              </a:defRPr>
            </a:lvl1pPr>
            <a:lvl2pPr lvl="1"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1"/>
              </a:buClr>
              <a:buSzPts val="9600"/>
              <a:buFont typeface="Fira Sans Extra Condensed Medium"/>
              <a:buNone/>
              <a:defRPr sz="9600">
                <a:solidFill>
                  <a:schemeClr val="accen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transition spd="slow">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3">
  <p:cSld name="CUSTOM_39">
    <p:spTree>
      <p:nvGrpSpPr>
        <p:cNvPr id="1" name="Shape 636"/>
        <p:cNvGrpSpPr/>
        <p:nvPr/>
      </p:nvGrpSpPr>
      <p:grpSpPr>
        <a:xfrm>
          <a:off x="0" y="0"/>
          <a:ext cx="0" cy="0"/>
          <a:chOff x="0" y="0"/>
          <a:chExt cx="0" cy="0"/>
        </a:xfrm>
      </p:grpSpPr>
      <p:sp>
        <p:nvSpPr>
          <p:cNvPr id="637" name="Google Shape;637;p33"/>
          <p:cNvSpPr txBox="1">
            <a:spLocks noGrp="1"/>
          </p:cNvSpPr>
          <p:nvPr>
            <p:ph type="subTitle" idx="1"/>
          </p:nvPr>
        </p:nvSpPr>
        <p:spPr>
          <a:xfrm>
            <a:off x="1207725" y="2298344"/>
            <a:ext cx="2451000" cy="7548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None/>
              <a:defRPr>
                <a:solidFill>
                  <a:schemeClr val="lt1"/>
                </a:solidFill>
              </a:defRPr>
            </a:lvl1pPr>
            <a:lvl2pPr lvl="1" rtl="0">
              <a:lnSpc>
                <a:spcPct val="100000"/>
              </a:lnSpc>
              <a:spcBef>
                <a:spcPts val="1600"/>
              </a:spcBef>
              <a:spcAft>
                <a:spcPts val="0"/>
              </a:spcAft>
              <a:buNone/>
              <a:defRPr>
                <a:solidFill>
                  <a:schemeClr val="lt1"/>
                </a:solidFill>
              </a:defRPr>
            </a:lvl2pPr>
            <a:lvl3pPr lvl="2" rtl="0">
              <a:lnSpc>
                <a:spcPct val="100000"/>
              </a:lnSpc>
              <a:spcBef>
                <a:spcPts val="1600"/>
              </a:spcBef>
              <a:spcAft>
                <a:spcPts val="0"/>
              </a:spcAft>
              <a:buNone/>
              <a:defRPr>
                <a:solidFill>
                  <a:schemeClr val="lt1"/>
                </a:solidFill>
              </a:defRPr>
            </a:lvl3pPr>
            <a:lvl4pPr lvl="3" rtl="0">
              <a:lnSpc>
                <a:spcPct val="100000"/>
              </a:lnSpc>
              <a:spcBef>
                <a:spcPts val="1600"/>
              </a:spcBef>
              <a:spcAft>
                <a:spcPts val="0"/>
              </a:spcAft>
              <a:buNone/>
              <a:defRPr>
                <a:solidFill>
                  <a:schemeClr val="lt1"/>
                </a:solidFill>
              </a:defRPr>
            </a:lvl4pPr>
            <a:lvl5pPr lvl="4" rtl="0">
              <a:lnSpc>
                <a:spcPct val="100000"/>
              </a:lnSpc>
              <a:spcBef>
                <a:spcPts val="1600"/>
              </a:spcBef>
              <a:spcAft>
                <a:spcPts val="0"/>
              </a:spcAft>
              <a:buNone/>
              <a:defRPr>
                <a:solidFill>
                  <a:schemeClr val="lt1"/>
                </a:solidFill>
              </a:defRPr>
            </a:lvl5pPr>
            <a:lvl6pPr lvl="5" rtl="0">
              <a:lnSpc>
                <a:spcPct val="100000"/>
              </a:lnSpc>
              <a:spcBef>
                <a:spcPts val="1600"/>
              </a:spcBef>
              <a:spcAft>
                <a:spcPts val="0"/>
              </a:spcAft>
              <a:buNone/>
              <a:defRPr>
                <a:solidFill>
                  <a:schemeClr val="lt1"/>
                </a:solidFill>
              </a:defRPr>
            </a:lvl6pPr>
            <a:lvl7pPr lvl="6" rtl="0">
              <a:lnSpc>
                <a:spcPct val="100000"/>
              </a:lnSpc>
              <a:spcBef>
                <a:spcPts val="1600"/>
              </a:spcBef>
              <a:spcAft>
                <a:spcPts val="0"/>
              </a:spcAft>
              <a:buNone/>
              <a:defRPr>
                <a:solidFill>
                  <a:schemeClr val="lt1"/>
                </a:solidFill>
              </a:defRPr>
            </a:lvl7pPr>
            <a:lvl8pPr lvl="7" rtl="0">
              <a:lnSpc>
                <a:spcPct val="100000"/>
              </a:lnSpc>
              <a:spcBef>
                <a:spcPts val="1600"/>
              </a:spcBef>
              <a:spcAft>
                <a:spcPts val="0"/>
              </a:spcAft>
              <a:buNone/>
              <a:defRPr>
                <a:solidFill>
                  <a:schemeClr val="lt1"/>
                </a:solidFill>
              </a:defRPr>
            </a:lvl8pPr>
            <a:lvl9pPr lvl="8" rtl="0">
              <a:lnSpc>
                <a:spcPct val="100000"/>
              </a:lnSpc>
              <a:spcBef>
                <a:spcPts val="1600"/>
              </a:spcBef>
              <a:spcAft>
                <a:spcPts val="1600"/>
              </a:spcAft>
              <a:buNone/>
              <a:defRPr>
                <a:solidFill>
                  <a:schemeClr val="lt1"/>
                </a:solidFill>
              </a:defRPr>
            </a:lvl9pPr>
          </a:lstStyle>
          <a:p>
            <a:endParaRPr/>
          </a:p>
        </p:txBody>
      </p:sp>
      <p:sp>
        <p:nvSpPr>
          <p:cNvPr id="638" name="Google Shape;638;p33"/>
          <p:cNvSpPr txBox="1">
            <a:spLocks noGrp="1"/>
          </p:cNvSpPr>
          <p:nvPr>
            <p:ph type="subTitle" idx="2"/>
          </p:nvPr>
        </p:nvSpPr>
        <p:spPr>
          <a:xfrm>
            <a:off x="1207725" y="1865925"/>
            <a:ext cx="2451000" cy="7548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lt2"/>
                </a:solidFill>
                <a:latin typeface="Slackey"/>
                <a:ea typeface="Slackey"/>
                <a:cs typeface="Slackey"/>
                <a:sym typeface="Slackey"/>
              </a:defRPr>
            </a:lvl1pPr>
            <a:lvl2pPr lvl="1" rtl="0">
              <a:lnSpc>
                <a:spcPct val="100000"/>
              </a:lnSpc>
              <a:spcBef>
                <a:spcPts val="1600"/>
              </a:spcBef>
              <a:spcAft>
                <a:spcPts val="0"/>
              </a:spcAft>
              <a:buNone/>
              <a:defRPr>
                <a:solidFill>
                  <a:schemeClr val="lt2"/>
                </a:solidFill>
                <a:latin typeface="Slackey"/>
                <a:ea typeface="Slackey"/>
                <a:cs typeface="Slackey"/>
                <a:sym typeface="Slackey"/>
              </a:defRPr>
            </a:lvl2pPr>
            <a:lvl3pPr lvl="2" rtl="0">
              <a:lnSpc>
                <a:spcPct val="100000"/>
              </a:lnSpc>
              <a:spcBef>
                <a:spcPts val="1600"/>
              </a:spcBef>
              <a:spcAft>
                <a:spcPts val="0"/>
              </a:spcAft>
              <a:buNone/>
              <a:defRPr>
                <a:solidFill>
                  <a:schemeClr val="lt2"/>
                </a:solidFill>
                <a:latin typeface="Slackey"/>
                <a:ea typeface="Slackey"/>
                <a:cs typeface="Slackey"/>
                <a:sym typeface="Slackey"/>
              </a:defRPr>
            </a:lvl3pPr>
            <a:lvl4pPr lvl="3" rtl="0">
              <a:lnSpc>
                <a:spcPct val="100000"/>
              </a:lnSpc>
              <a:spcBef>
                <a:spcPts val="1600"/>
              </a:spcBef>
              <a:spcAft>
                <a:spcPts val="0"/>
              </a:spcAft>
              <a:buNone/>
              <a:defRPr>
                <a:solidFill>
                  <a:schemeClr val="lt2"/>
                </a:solidFill>
                <a:latin typeface="Slackey"/>
                <a:ea typeface="Slackey"/>
                <a:cs typeface="Slackey"/>
                <a:sym typeface="Slackey"/>
              </a:defRPr>
            </a:lvl4pPr>
            <a:lvl5pPr lvl="4" rtl="0">
              <a:lnSpc>
                <a:spcPct val="100000"/>
              </a:lnSpc>
              <a:spcBef>
                <a:spcPts val="1600"/>
              </a:spcBef>
              <a:spcAft>
                <a:spcPts val="0"/>
              </a:spcAft>
              <a:buNone/>
              <a:defRPr>
                <a:solidFill>
                  <a:schemeClr val="lt2"/>
                </a:solidFill>
                <a:latin typeface="Slackey"/>
                <a:ea typeface="Slackey"/>
                <a:cs typeface="Slackey"/>
                <a:sym typeface="Slackey"/>
              </a:defRPr>
            </a:lvl5pPr>
            <a:lvl6pPr lvl="5" rtl="0">
              <a:lnSpc>
                <a:spcPct val="100000"/>
              </a:lnSpc>
              <a:spcBef>
                <a:spcPts val="1600"/>
              </a:spcBef>
              <a:spcAft>
                <a:spcPts val="0"/>
              </a:spcAft>
              <a:buNone/>
              <a:defRPr>
                <a:solidFill>
                  <a:schemeClr val="lt2"/>
                </a:solidFill>
                <a:latin typeface="Slackey"/>
                <a:ea typeface="Slackey"/>
                <a:cs typeface="Slackey"/>
                <a:sym typeface="Slackey"/>
              </a:defRPr>
            </a:lvl6pPr>
            <a:lvl7pPr lvl="6" rtl="0">
              <a:lnSpc>
                <a:spcPct val="100000"/>
              </a:lnSpc>
              <a:spcBef>
                <a:spcPts val="1600"/>
              </a:spcBef>
              <a:spcAft>
                <a:spcPts val="0"/>
              </a:spcAft>
              <a:buNone/>
              <a:defRPr>
                <a:solidFill>
                  <a:schemeClr val="lt2"/>
                </a:solidFill>
                <a:latin typeface="Slackey"/>
                <a:ea typeface="Slackey"/>
                <a:cs typeface="Slackey"/>
                <a:sym typeface="Slackey"/>
              </a:defRPr>
            </a:lvl7pPr>
            <a:lvl8pPr lvl="7" rtl="0">
              <a:lnSpc>
                <a:spcPct val="100000"/>
              </a:lnSpc>
              <a:spcBef>
                <a:spcPts val="1600"/>
              </a:spcBef>
              <a:spcAft>
                <a:spcPts val="0"/>
              </a:spcAft>
              <a:buNone/>
              <a:defRPr>
                <a:solidFill>
                  <a:schemeClr val="lt2"/>
                </a:solidFill>
                <a:latin typeface="Slackey"/>
                <a:ea typeface="Slackey"/>
                <a:cs typeface="Slackey"/>
                <a:sym typeface="Slackey"/>
              </a:defRPr>
            </a:lvl8pPr>
            <a:lvl9pPr lvl="8" rtl="0">
              <a:lnSpc>
                <a:spcPct val="100000"/>
              </a:lnSpc>
              <a:spcBef>
                <a:spcPts val="1600"/>
              </a:spcBef>
              <a:spcAft>
                <a:spcPts val="1600"/>
              </a:spcAft>
              <a:buNone/>
              <a:defRPr>
                <a:solidFill>
                  <a:schemeClr val="lt2"/>
                </a:solidFill>
                <a:latin typeface="Slackey"/>
                <a:ea typeface="Slackey"/>
                <a:cs typeface="Slackey"/>
                <a:sym typeface="Slackey"/>
              </a:defRPr>
            </a:lvl9pPr>
          </a:lstStyle>
          <a:p>
            <a:endParaRPr/>
          </a:p>
        </p:txBody>
      </p:sp>
      <p:sp>
        <p:nvSpPr>
          <p:cNvPr id="639" name="Google Shape;639;p33"/>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grpSp>
        <p:nvGrpSpPr>
          <p:cNvPr id="640" name="Google Shape;640;p33"/>
          <p:cNvGrpSpPr/>
          <p:nvPr/>
        </p:nvGrpSpPr>
        <p:grpSpPr>
          <a:xfrm>
            <a:off x="239497" y="1763197"/>
            <a:ext cx="393185" cy="366925"/>
            <a:chOff x="3858103" y="585645"/>
            <a:chExt cx="295495" cy="275780"/>
          </a:xfrm>
        </p:grpSpPr>
        <p:sp>
          <p:nvSpPr>
            <p:cNvPr id="641" name="Google Shape;641;p33"/>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3"/>
          <p:cNvGrpSpPr/>
          <p:nvPr/>
        </p:nvGrpSpPr>
        <p:grpSpPr>
          <a:xfrm>
            <a:off x="690212" y="3403215"/>
            <a:ext cx="877068" cy="707702"/>
            <a:chOff x="-5032050" y="3257102"/>
            <a:chExt cx="877068" cy="707702"/>
          </a:xfrm>
        </p:grpSpPr>
        <p:sp>
          <p:nvSpPr>
            <p:cNvPr id="644" name="Google Shape;644;p33"/>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 name="Google Shape;646;p33"/>
          <p:cNvSpPr/>
          <p:nvPr/>
        </p:nvSpPr>
        <p:spPr>
          <a:xfrm>
            <a:off x="103486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rot="3822370">
            <a:off x="1760061" y="140931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3">
  <p:cSld name="CUSTOM_40">
    <p:bg>
      <p:bgPr>
        <a:solidFill>
          <a:schemeClr val="lt2"/>
        </a:solidFill>
        <a:effectLst/>
      </p:bgPr>
    </p:bg>
    <p:spTree>
      <p:nvGrpSpPr>
        <p:cNvPr id="1" name="Shape 648"/>
        <p:cNvGrpSpPr/>
        <p:nvPr/>
      </p:nvGrpSpPr>
      <p:grpSpPr>
        <a:xfrm>
          <a:off x="0" y="0"/>
          <a:ext cx="0" cy="0"/>
          <a:chOff x="0" y="0"/>
          <a:chExt cx="0" cy="0"/>
        </a:xfrm>
      </p:grpSpPr>
      <p:grpSp>
        <p:nvGrpSpPr>
          <p:cNvPr id="649" name="Google Shape;649;p34"/>
          <p:cNvGrpSpPr/>
          <p:nvPr/>
        </p:nvGrpSpPr>
        <p:grpSpPr>
          <a:xfrm>
            <a:off x="265393" y="2197865"/>
            <a:ext cx="801264" cy="747750"/>
            <a:chOff x="3858103" y="585645"/>
            <a:chExt cx="295495" cy="275780"/>
          </a:xfrm>
        </p:grpSpPr>
        <p:sp>
          <p:nvSpPr>
            <p:cNvPr id="650" name="Google Shape;650;p34"/>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4"/>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 name="Google Shape;652;p34"/>
          <p:cNvGrpSpPr/>
          <p:nvPr/>
        </p:nvGrpSpPr>
        <p:grpSpPr>
          <a:xfrm>
            <a:off x="8674056" y="469249"/>
            <a:ext cx="284277" cy="284348"/>
            <a:chOff x="6521720" y="2738214"/>
            <a:chExt cx="233014" cy="233072"/>
          </a:xfrm>
        </p:grpSpPr>
        <p:sp>
          <p:nvSpPr>
            <p:cNvPr id="653" name="Google Shape;653;p34"/>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 name="Google Shape;655;p34"/>
          <p:cNvSpPr/>
          <p:nvPr/>
        </p:nvSpPr>
        <p:spPr>
          <a:xfrm rot="3822770">
            <a:off x="8219512" y="4315485"/>
            <a:ext cx="444007" cy="254540"/>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4"/>
          <p:cNvSpPr/>
          <p:nvPr/>
        </p:nvSpPr>
        <p:spPr>
          <a:xfrm>
            <a:off x="995375" y="4593570"/>
            <a:ext cx="266849" cy="266348"/>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4"/>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4"/>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600"/>
              <a:buNone/>
              <a:defRPr sz="1800">
                <a:solidFill>
                  <a:schemeClr val="lt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659" name="Google Shape;659;p34"/>
          <p:cNvSpPr/>
          <p:nvPr/>
        </p:nvSpPr>
        <p:spPr>
          <a:xfrm>
            <a:off x="8179621" y="2352354"/>
            <a:ext cx="867000" cy="8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4"/>
          <p:cNvSpPr/>
          <p:nvPr/>
        </p:nvSpPr>
        <p:spPr>
          <a:xfrm>
            <a:off x="8401621" y="2100304"/>
            <a:ext cx="867000" cy="8670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4">
  <p:cSld name="CUSTOM_42">
    <p:bg>
      <p:bgPr>
        <a:solidFill>
          <a:schemeClr val="dk2"/>
        </a:solidFill>
        <a:effectLst/>
      </p:bgPr>
    </p:bg>
    <p:spTree>
      <p:nvGrpSpPr>
        <p:cNvPr id="1" name="Shape 661"/>
        <p:cNvGrpSpPr/>
        <p:nvPr/>
      </p:nvGrpSpPr>
      <p:grpSpPr>
        <a:xfrm>
          <a:off x="0" y="0"/>
          <a:ext cx="0" cy="0"/>
          <a:chOff x="0" y="0"/>
          <a:chExt cx="0" cy="0"/>
        </a:xfrm>
      </p:grpSpPr>
      <p:grpSp>
        <p:nvGrpSpPr>
          <p:cNvPr id="662" name="Google Shape;662;p35"/>
          <p:cNvGrpSpPr/>
          <p:nvPr/>
        </p:nvGrpSpPr>
        <p:grpSpPr>
          <a:xfrm>
            <a:off x="8204693" y="2418740"/>
            <a:ext cx="801264" cy="747750"/>
            <a:chOff x="3858103" y="585645"/>
            <a:chExt cx="295495" cy="275780"/>
          </a:xfrm>
        </p:grpSpPr>
        <p:sp>
          <p:nvSpPr>
            <p:cNvPr id="663" name="Google Shape;663;p35"/>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5"/>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 name="Google Shape;665;p35"/>
          <p:cNvGrpSpPr/>
          <p:nvPr/>
        </p:nvGrpSpPr>
        <p:grpSpPr>
          <a:xfrm>
            <a:off x="8674056" y="469249"/>
            <a:ext cx="284277" cy="284348"/>
            <a:chOff x="6521720" y="2738214"/>
            <a:chExt cx="233014" cy="233072"/>
          </a:xfrm>
        </p:grpSpPr>
        <p:sp>
          <p:nvSpPr>
            <p:cNvPr id="666" name="Google Shape;666;p35"/>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5"/>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 name="Google Shape;668;p35"/>
          <p:cNvSpPr/>
          <p:nvPr/>
        </p:nvSpPr>
        <p:spPr>
          <a:xfrm rot="3822770">
            <a:off x="8219512" y="4315485"/>
            <a:ext cx="444007" cy="254540"/>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5"/>
          <p:cNvSpPr/>
          <p:nvPr/>
        </p:nvSpPr>
        <p:spPr>
          <a:xfrm>
            <a:off x="387813" y="4505970"/>
            <a:ext cx="266849" cy="266348"/>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5"/>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5"/>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600"/>
              <a:buNone/>
              <a:defRPr sz="1800">
                <a:solidFill>
                  <a:schemeClr val="lt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grpSp>
        <p:nvGrpSpPr>
          <p:cNvPr id="672" name="Google Shape;672;p35"/>
          <p:cNvGrpSpPr/>
          <p:nvPr/>
        </p:nvGrpSpPr>
        <p:grpSpPr>
          <a:xfrm>
            <a:off x="265393" y="2235102"/>
            <a:ext cx="801264" cy="747750"/>
            <a:chOff x="3858103" y="585645"/>
            <a:chExt cx="295495" cy="275780"/>
          </a:xfrm>
        </p:grpSpPr>
        <p:sp>
          <p:nvSpPr>
            <p:cNvPr id="673" name="Google Shape;673;p35"/>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5"/>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Caption 1">
  <p:cSld name="CUSTOM_43">
    <p:bg>
      <p:bgPr>
        <a:solidFill>
          <a:schemeClr val="dk2"/>
        </a:solidFill>
        <a:effectLst/>
      </p:bgPr>
    </p:bg>
    <p:spTree>
      <p:nvGrpSpPr>
        <p:cNvPr id="1" name="Shape 675"/>
        <p:cNvGrpSpPr/>
        <p:nvPr/>
      </p:nvGrpSpPr>
      <p:grpSpPr>
        <a:xfrm>
          <a:off x="0" y="0"/>
          <a:ext cx="0" cy="0"/>
          <a:chOff x="0" y="0"/>
          <a:chExt cx="0" cy="0"/>
        </a:xfrm>
      </p:grpSpPr>
      <p:sp>
        <p:nvSpPr>
          <p:cNvPr id="676" name="Google Shape;676;p36"/>
          <p:cNvSpPr txBox="1">
            <a:spLocks noGrp="1"/>
          </p:cNvSpPr>
          <p:nvPr>
            <p:ph type="title"/>
          </p:nvPr>
        </p:nvSpPr>
        <p:spPr>
          <a:xfrm>
            <a:off x="3140275" y="2354350"/>
            <a:ext cx="3435000" cy="1216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4800"/>
              <a:buNone/>
              <a:defRPr sz="3000">
                <a:solidFill>
                  <a:schemeClr val="accent2"/>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sp>
        <p:nvSpPr>
          <p:cNvPr id="677" name="Google Shape;677;p36"/>
          <p:cNvSpPr/>
          <p:nvPr/>
        </p:nvSpPr>
        <p:spPr>
          <a:xfrm rot="37">
            <a:off x="8218668" y="4196761"/>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6"/>
          <p:cNvSpPr/>
          <p:nvPr/>
        </p:nvSpPr>
        <p:spPr>
          <a:xfrm rot="37">
            <a:off x="8155563" y="4023243"/>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 name="Google Shape;679;p36"/>
          <p:cNvGrpSpPr/>
          <p:nvPr/>
        </p:nvGrpSpPr>
        <p:grpSpPr>
          <a:xfrm>
            <a:off x="192847" y="1763197"/>
            <a:ext cx="393185" cy="366925"/>
            <a:chOff x="3858103" y="585645"/>
            <a:chExt cx="295495" cy="275780"/>
          </a:xfrm>
        </p:grpSpPr>
        <p:sp>
          <p:nvSpPr>
            <p:cNvPr id="680" name="Google Shape;680;p36"/>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6"/>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36"/>
          <p:cNvGrpSpPr/>
          <p:nvPr/>
        </p:nvGrpSpPr>
        <p:grpSpPr>
          <a:xfrm>
            <a:off x="8666894" y="2429586"/>
            <a:ext cx="284277" cy="284348"/>
            <a:chOff x="6521720" y="2738214"/>
            <a:chExt cx="233014" cy="233072"/>
          </a:xfrm>
        </p:grpSpPr>
        <p:sp>
          <p:nvSpPr>
            <p:cNvPr id="683" name="Google Shape;683;p36"/>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6"/>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 name="Google Shape;685;p36"/>
          <p:cNvSpPr/>
          <p:nvPr/>
        </p:nvSpPr>
        <p:spPr>
          <a:xfrm>
            <a:off x="98821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6"/>
          <p:cNvSpPr/>
          <p:nvPr/>
        </p:nvSpPr>
        <p:spPr>
          <a:xfrm rot="3822370">
            <a:off x="4449061" y="24516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6"/>
          <p:cNvSpPr/>
          <p:nvPr/>
        </p:nvSpPr>
        <p:spPr>
          <a:xfrm rot="37">
            <a:off x="747381" y="630611"/>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6"/>
          <p:cNvSpPr/>
          <p:nvPr/>
        </p:nvSpPr>
        <p:spPr>
          <a:xfrm rot="37">
            <a:off x="684275" y="457093"/>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 name="Google Shape;689;p36"/>
          <p:cNvGrpSpPr/>
          <p:nvPr/>
        </p:nvGrpSpPr>
        <p:grpSpPr>
          <a:xfrm>
            <a:off x="8010987" y="412540"/>
            <a:ext cx="877068" cy="707702"/>
            <a:chOff x="-5032050" y="3257102"/>
            <a:chExt cx="877068" cy="707702"/>
          </a:xfrm>
        </p:grpSpPr>
        <p:sp>
          <p:nvSpPr>
            <p:cNvPr id="690" name="Google Shape;690;p36"/>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6"/>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 name="Google Shape;692;p36"/>
          <p:cNvSpPr txBox="1">
            <a:spLocks noGrp="1"/>
          </p:cNvSpPr>
          <p:nvPr>
            <p:ph type="subTitle" idx="1"/>
          </p:nvPr>
        </p:nvSpPr>
        <p:spPr>
          <a:xfrm>
            <a:off x="3140275" y="3931875"/>
            <a:ext cx="3435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Tree>
  </p:cSld>
  <p:clrMapOvr>
    <a:masterClrMapping/>
  </p:clrMapOvr>
  <p:transition spd="slow">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5">
  <p:cSld name="CUSTOM_44">
    <p:spTree>
      <p:nvGrpSpPr>
        <p:cNvPr id="1" name="Shape 693"/>
        <p:cNvGrpSpPr/>
        <p:nvPr/>
      </p:nvGrpSpPr>
      <p:grpSpPr>
        <a:xfrm>
          <a:off x="0" y="0"/>
          <a:ext cx="0" cy="0"/>
          <a:chOff x="0" y="0"/>
          <a:chExt cx="0" cy="0"/>
        </a:xfrm>
      </p:grpSpPr>
      <p:sp>
        <p:nvSpPr>
          <p:cNvPr id="694" name="Google Shape;694;p37"/>
          <p:cNvSpPr/>
          <p:nvPr/>
        </p:nvSpPr>
        <p:spPr>
          <a:xfrm rot="37">
            <a:off x="8114806" y="2217873"/>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7"/>
          <p:cNvSpPr/>
          <p:nvPr/>
        </p:nvSpPr>
        <p:spPr>
          <a:xfrm rot="37">
            <a:off x="8051700" y="2044356"/>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 name="Google Shape;696;p37"/>
          <p:cNvGrpSpPr/>
          <p:nvPr/>
        </p:nvGrpSpPr>
        <p:grpSpPr>
          <a:xfrm>
            <a:off x="622222" y="582935"/>
            <a:ext cx="393185" cy="366925"/>
            <a:chOff x="3858103" y="585645"/>
            <a:chExt cx="295495" cy="275780"/>
          </a:xfrm>
        </p:grpSpPr>
        <p:sp>
          <p:nvSpPr>
            <p:cNvPr id="697" name="Google Shape;697;p37"/>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7"/>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 name="Google Shape;699;p37"/>
          <p:cNvGrpSpPr/>
          <p:nvPr/>
        </p:nvGrpSpPr>
        <p:grpSpPr>
          <a:xfrm>
            <a:off x="8499919" y="4626586"/>
            <a:ext cx="284277" cy="284348"/>
            <a:chOff x="6521720" y="2738214"/>
            <a:chExt cx="233014" cy="233072"/>
          </a:xfrm>
        </p:grpSpPr>
        <p:sp>
          <p:nvSpPr>
            <p:cNvPr id="700" name="Google Shape;700;p37"/>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7"/>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 name="Google Shape;702;p37"/>
          <p:cNvSpPr/>
          <p:nvPr/>
        </p:nvSpPr>
        <p:spPr>
          <a:xfrm>
            <a:off x="98821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7"/>
          <p:cNvSpPr/>
          <p:nvPr/>
        </p:nvSpPr>
        <p:spPr>
          <a:xfrm rot="37">
            <a:off x="622231" y="2304636"/>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7"/>
          <p:cNvSpPr/>
          <p:nvPr/>
        </p:nvSpPr>
        <p:spPr>
          <a:xfrm rot="37">
            <a:off x="559125" y="2131118"/>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 name="Google Shape;705;p37"/>
          <p:cNvGrpSpPr/>
          <p:nvPr/>
        </p:nvGrpSpPr>
        <p:grpSpPr>
          <a:xfrm>
            <a:off x="8010987" y="412540"/>
            <a:ext cx="877068" cy="707702"/>
            <a:chOff x="-5032050" y="3257102"/>
            <a:chExt cx="877068" cy="707702"/>
          </a:xfrm>
        </p:grpSpPr>
        <p:sp>
          <p:nvSpPr>
            <p:cNvPr id="706" name="Google Shape;706;p37"/>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7"/>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 name="Google Shape;708;p37"/>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600"/>
              <a:buNone/>
              <a:defRPr sz="1800"/>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Tree>
  </p:cSld>
  <p:clrMapOvr>
    <a:masterClrMapping/>
  </p:clrMapOvr>
  <p:transition spd="slow">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6 ">
  <p:cSld name="CUSTOM_51">
    <p:bg>
      <p:bgPr>
        <a:solidFill>
          <a:schemeClr val="dk2"/>
        </a:solidFill>
        <a:effectLst/>
      </p:bgPr>
    </p:bg>
    <p:spTree>
      <p:nvGrpSpPr>
        <p:cNvPr id="1" name="Shape 709"/>
        <p:cNvGrpSpPr/>
        <p:nvPr/>
      </p:nvGrpSpPr>
      <p:grpSpPr>
        <a:xfrm>
          <a:off x="0" y="0"/>
          <a:ext cx="0" cy="0"/>
          <a:chOff x="0" y="0"/>
          <a:chExt cx="0" cy="0"/>
        </a:xfrm>
      </p:grpSpPr>
      <p:sp>
        <p:nvSpPr>
          <p:cNvPr id="710" name="Google Shape;710;p38"/>
          <p:cNvSpPr/>
          <p:nvPr/>
        </p:nvSpPr>
        <p:spPr>
          <a:xfrm rot="37">
            <a:off x="8114806" y="2217873"/>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8"/>
          <p:cNvSpPr/>
          <p:nvPr/>
        </p:nvSpPr>
        <p:spPr>
          <a:xfrm rot="37">
            <a:off x="8051700" y="2044356"/>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2" name="Google Shape;712;p38"/>
          <p:cNvGrpSpPr/>
          <p:nvPr/>
        </p:nvGrpSpPr>
        <p:grpSpPr>
          <a:xfrm>
            <a:off x="622222" y="582935"/>
            <a:ext cx="393185" cy="366925"/>
            <a:chOff x="3858103" y="585645"/>
            <a:chExt cx="295495" cy="275780"/>
          </a:xfrm>
        </p:grpSpPr>
        <p:sp>
          <p:nvSpPr>
            <p:cNvPr id="713" name="Google Shape;713;p38"/>
            <p:cNvSpPr/>
            <p:nvPr/>
          </p:nvSpPr>
          <p:spPr>
            <a:xfrm rot="1226508">
              <a:off x="3952303" y="610851"/>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8"/>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38"/>
          <p:cNvGrpSpPr/>
          <p:nvPr/>
        </p:nvGrpSpPr>
        <p:grpSpPr>
          <a:xfrm>
            <a:off x="8499919" y="4626586"/>
            <a:ext cx="284277" cy="284348"/>
            <a:chOff x="6521720" y="2738214"/>
            <a:chExt cx="233014" cy="233072"/>
          </a:xfrm>
        </p:grpSpPr>
        <p:sp>
          <p:nvSpPr>
            <p:cNvPr id="716" name="Google Shape;716;p38"/>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8"/>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 name="Google Shape;718;p38"/>
          <p:cNvSpPr/>
          <p:nvPr/>
        </p:nvSpPr>
        <p:spPr>
          <a:xfrm>
            <a:off x="98821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8"/>
          <p:cNvSpPr/>
          <p:nvPr/>
        </p:nvSpPr>
        <p:spPr>
          <a:xfrm rot="37">
            <a:off x="622231" y="2304636"/>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8"/>
          <p:cNvSpPr/>
          <p:nvPr/>
        </p:nvSpPr>
        <p:spPr>
          <a:xfrm rot="37">
            <a:off x="559125" y="2131118"/>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38"/>
          <p:cNvGrpSpPr/>
          <p:nvPr/>
        </p:nvGrpSpPr>
        <p:grpSpPr>
          <a:xfrm>
            <a:off x="8010987" y="412540"/>
            <a:ext cx="877068" cy="707702"/>
            <a:chOff x="-5032050" y="3257102"/>
            <a:chExt cx="877068" cy="707702"/>
          </a:xfrm>
        </p:grpSpPr>
        <p:sp>
          <p:nvSpPr>
            <p:cNvPr id="722" name="Google Shape;722;p38"/>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8"/>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 name="Google Shape;724;p38"/>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600"/>
              <a:buNone/>
              <a:defRPr sz="1800"/>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Tree>
  </p:cSld>
  <p:clrMapOvr>
    <a:masterClrMapping/>
  </p:clrMapOvr>
  <p:transition spd="slow">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7">
  <p:cSld name="CUSTOM_41">
    <p:bg>
      <p:bgPr>
        <a:solidFill>
          <a:schemeClr val="dk2"/>
        </a:solidFill>
        <a:effectLst/>
      </p:bgPr>
    </p:bg>
    <p:spTree>
      <p:nvGrpSpPr>
        <p:cNvPr id="1" name="Shape 725"/>
        <p:cNvGrpSpPr/>
        <p:nvPr/>
      </p:nvGrpSpPr>
      <p:grpSpPr>
        <a:xfrm>
          <a:off x="0" y="0"/>
          <a:ext cx="0" cy="0"/>
          <a:chOff x="0" y="0"/>
          <a:chExt cx="0" cy="0"/>
        </a:xfrm>
      </p:grpSpPr>
      <p:sp>
        <p:nvSpPr>
          <p:cNvPr id="726" name="Google Shape;726;p39"/>
          <p:cNvSpPr txBox="1">
            <a:spLocks noGrp="1"/>
          </p:cNvSpPr>
          <p:nvPr>
            <p:ph type="title"/>
          </p:nvPr>
        </p:nvSpPr>
        <p:spPr>
          <a:xfrm>
            <a:off x="3849675" y="2070975"/>
            <a:ext cx="4633200" cy="12165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2"/>
              </a:buClr>
              <a:buSzPts val="4800"/>
              <a:buNone/>
              <a:defRPr sz="6000"/>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grpSp>
        <p:nvGrpSpPr>
          <p:cNvPr id="727" name="Google Shape;727;p39"/>
          <p:cNvGrpSpPr/>
          <p:nvPr/>
        </p:nvGrpSpPr>
        <p:grpSpPr>
          <a:xfrm>
            <a:off x="82712" y="4204140"/>
            <a:ext cx="877068" cy="707702"/>
            <a:chOff x="-5032050" y="3257102"/>
            <a:chExt cx="877068" cy="707702"/>
          </a:xfrm>
        </p:grpSpPr>
        <p:sp>
          <p:nvSpPr>
            <p:cNvPr id="728" name="Google Shape;728;p39"/>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9"/>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39"/>
          <p:cNvGrpSpPr/>
          <p:nvPr/>
        </p:nvGrpSpPr>
        <p:grpSpPr>
          <a:xfrm>
            <a:off x="7942725" y="294989"/>
            <a:ext cx="795602" cy="881254"/>
            <a:chOff x="2406688" y="293889"/>
            <a:chExt cx="795602" cy="881254"/>
          </a:xfrm>
        </p:grpSpPr>
        <p:sp>
          <p:nvSpPr>
            <p:cNvPr id="731" name="Google Shape;731;p39"/>
            <p:cNvSpPr/>
            <p:nvPr/>
          </p:nvSpPr>
          <p:spPr>
            <a:xfrm rot="37">
              <a:off x="2469793" y="467411"/>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9"/>
            <p:cNvSpPr/>
            <p:nvPr/>
          </p:nvSpPr>
          <p:spPr>
            <a:xfrm rot="37">
              <a:off x="2406688" y="293893"/>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 name="Google Shape;733;p39"/>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9"/>
          <p:cNvSpPr/>
          <p:nvPr/>
        </p:nvSpPr>
        <p:spPr>
          <a:xfrm>
            <a:off x="8462075" y="4593084"/>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2"/>
        </a:solidFill>
        <a:effectLst/>
      </p:bgPr>
    </p:bg>
    <p:spTree>
      <p:nvGrpSpPr>
        <p:cNvPr id="1" name="Shape 80"/>
        <p:cNvGrpSpPr/>
        <p:nvPr/>
      </p:nvGrpSpPr>
      <p:grpSpPr>
        <a:xfrm>
          <a:off x="0" y="0"/>
          <a:ext cx="0" cy="0"/>
          <a:chOff x="0" y="0"/>
          <a:chExt cx="0" cy="0"/>
        </a:xfrm>
      </p:grpSpPr>
      <p:sp>
        <p:nvSpPr>
          <p:cNvPr id="81" name="Google Shape;81;p7"/>
          <p:cNvSpPr/>
          <p:nvPr/>
        </p:nvSpPr>
        <p:spPr>
          <a:xfrm>
            <a:off x="4583450" y="1056300"/>
            <a:ext cx="4122300" cy="3030900"/>
          </a:xfrm>
          <a:prstGeom prst="roundRect">
            <a:avLst>
              <a:gd name="adj" fmla="val 769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7"/>
          <p:cNvGrpSpPr/>
          <p:nvPr/>
        </p:nvGrpSpPr>
        <p:grpSpPr>
          <a:xfrm>
            <a:off x="200010" y="143141"/>
            <a:ext cx="8758323" cy="4815712"/>
            <a:chOff x="200010" y="143141"/>
            <a:chExt cx="8758323" cy="4815712"/>
          </a:xfrm>
        </p:grpSpPr>
        <p:sp>
          <p:nvSpPr>
            <p:cNvPr id="83" name="Google Shape;83;p7"/>
            <p:cNvSpPr/>
            <p:nvPr/>
          </p:nvSpPr>
          <p:spPr>
            <a:xfrm>
              <a:off x="7771410" y="4043322"/>
              <a:ext cx="486900" cy="486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7"/>
            <p:cNvSpPr/>
            <p:nvPr/>
          </p:nvSpPr>
          <p:spPr>
            <a:xfrm>
              <a:off x="7594810" y="3877747"/>
              <a:ext cx="486900" cy="486900"/>
            </a:xfrm>
            <a:prstGeom prst="ellipse">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7"/>
            <p:cNvGrpSpPr/>
            <p:nvPr/>
          </p:nvGrpSpPr>
          <p:grpSpPr>
            <a:xfrm>
              <a:off x="200010" y="386675"/>
              <a:ext cx="8758323" cy="4572177"/>
              <a:chOff x="200010" y="386675"/>
              <a:chExt cx="8758323" cy="4572177"/>
            </a:xfrm>
          </p:grpSpPr>
          <p:grpSp>
            <p:nvGrpSpPr>
              <p:cNvPr id="86" name="Google Shape;86;p7"/>
              <p:cNvGrpSpPr/>
              <p:nvPr/>
            </p:nvGrpSpPr>
            <p:grpSpPr>
              <a:xfrm>
                <a:off x="200010" y="1773510"/>
                <a:ext cx="393185" cy="366925"/>
                <a:chOff x="3858103" y="585645"/>
                <a:chExt cx="295495" cy="275780"/>
              </a:xfrm>
            </p:grpSpPr>
            <p:sp>
              <p:nvSpPr>
                <p:cNvPr id="87" name="Google Shape;87;p7"/>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7"/>
              <p:cNvGrpSpPr/>
              <p:nvPr/>
            </p:nvGrpSpPr>
            <p:grpSpPr>
              <a:xfrm>
                <a:off x="8674056" y="469249"/>
                <a:ext cx="284277" cy="284348"/>
                <a:chOff x="6521720" y="2738214"/>
                <a:chExt cx="233014" cy="233072"/>
              </a:xfrm>
            </p:grpSpPr>
            <p:sp>
              <p:nvSpPr>
                <p:cNvPr id="90" name="Google Shape;90;p7"/>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7"/>
              <p:cNvGrpSpPr/>
              <p:nvPr/>
            </p:nvGrpSpPr>
            <p:grpSpPr>
              <a:xfrm>
                <a:off x="8228452" y="4599305"/>
                <a:ext cx="445591" cy="359548"/>
                <a:chOff x="2545677" y="4442880"/>
                <a:chExt cx="445591" cy="359548"/>
              </a:xfrm>
            </p:grpSpPr>
            <p:sp>
              <p:nvSpPr>
                <p:cNvPr id="93" name="Google Shape;93;p7"/>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7"/>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a:off x="6735225" y="386675"/>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 name="Google Shape;98;p7"/>
            <p:cNvGrpSpPr/>
            <p:nvPr/>
          </p:nvGrpSpPr>
          <p:grpSpPr>
            <a:xfrm rot="5400000">
              <a:off x="472386" y="71665"/>
              <a:ext cx="408975" cy="551925"/>
              <a:chOff x="3761902" y="3474699"/>
              <a:chExt cx="644766" cy="954723"/>
            </a:xfrm>
          </p:grpSpPr>
          <p:sp>
            <p:nvSpPr>
              <p:cNvPr id="99" name="Google Shape;99;p7"/>
              <p:cNvSpPr/>
              <p:nvPr/>
            </p:nvSpPr>
            <p:spPr>
              <a:xfrm>
                <a:off x="3873505" y="3474699"/>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7"/>
              <p:cNvSpPr/>
              <p:nvPr/>
            </p:nvSpPr>
            <p:spPr>
              <a:xfrm>
                <a:off x="3761902" y="37250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7"/>
              <p:cNvSpPr/>
              <p:nvPr/>
            </p:nvSpPr>
            <p:spPr>
              <a:xfrm>
                <a:off x="4294775" y="4097232"/>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2" name="Google Shape;102;p7"/>
          <p:cNvSpPr txBox="1">
            <a:spLocks noGrp="1"/>
          </p:cNvSpPr>
          <p:nvPr>
            <p:ph type="ctrTitle"/>
          </p:nvPr>
        </p:nvSpPr>
        <p:spPr>
          <a:xfrm>
            <a:off x="725275" y="370735"/>
            <a:ext cx="3012000" cy="953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000"/>
              <a:buNone/>
              <a:defRPr sz="3000">
                <a:solidFill>
                  <a:schemeClr val="lt1"/>
                </a:solidFill>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103" name="Google Shape;103;p7"/>
          <p:cNvSpPr txBox="1">
            <a:spLocks noGrp="1"/>
          </p:cNvSpPr>
          <p:nvPr>
            <p:ph type="subTitle" idx="1"/>
          </p:nvPr>
        </p:nvSpPr>
        <p:spPr>
          <a:xfrm>
            <a:off x="4966400" y="1407650"/>
            <a:ext cx="3356400" cy="2324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solidFill>
                  <a:schemeClr val="lt1"/>
                </a:solidFill>
              </a:defRPr>
            </a:lvl1pPr>
            <a:lvl2pPr lvl="1" algn="r" rtl="0">
              <a:lnSpc>
                <a:spcPct val="100000"/>
              </a:lnSpc>
              <a:spcBef>
                <a:spcPts val="1600"/>
              </a:spcBef>
              <a:spcAft>
                <a:spcPts val="0"/>
              </a:spcAft>
              <a:buNone/>
              <a:defRPr sz="1600">
                <a:solidFill>
                  <a:schemeClr val="lt1"/>
                </a:solidFill>
              </a:defRPr>
            </a:lvl2pPr>
            <a:lvl3pPr lvl="2" algn="r" rtl="0">
              <a:lnSpc>
                <a:spcPct val="100000"/>
              </a:lnSpc>
              <a:spcBef>
                <a:spcPts val="1600"/>
              </a:spcBef>
              <a:spcAft>
                <a:spcPts val="0"/>
              </a:spcAft>
              <a:buNone/>
              <a:defRPr sz="1600">
                <a:solidFill>
                  <a:schemeClr val="lt1"/>
                </a:solidFill>
              </a:defRPr>
            </a:lvl3pPr>
            <a:lvl4pPr lvl="3" algn="r" rtl="0">
              <a:lnSpc>
                <a:spcPct val="100000"/>
              </a:lnSpc>
              <a:spcBef>
                <a:spcPts val="1600"/>
              </a:spcBef>
              <a:spcAft>
                <a:spcPts val="0"/>
              </a:spcAft>
              <a:buNone/>
              <a:defRPr sz="1600">
                <a:solidFill>
                  <a:schemeClr val="lt1"/>
                </a:solidFill>
              </a:defRPr>
            </a:lvl4pPr>
            <a:lvl5pPr lvl="4" algn="r" rtl="0">
              <a:lnSpc>
                <a:spcPct val="100000"/>
              </a:lnSpc>
              <a:spcBef>
                <a:spcPts val="1600"/>
              </a:spcBef>
              <a:spcAft>
                <a:spcPts val="0"/>
              </a:spcAft>
              <a:buNone/>
              <a:defRPr sz="1600">
                <a:solidFill>
                  <a:schemeClr val="lt1"/>
                </a:solidFill>
              </a:defRPr>
            </a:lvl5pPr>
            <a:lvl6pPr lvl="5" algn="r" rtl="0">
              <a:lnSpc>
                <a:spcPct val="100000"/>
              </a:lnSpc>
              <a:spcBef>
                <a:spcPts val="1600"/>
              </a:spcBef>
              <a:spcAft>
                <a:spcPts val="0"/>
              </a:spcAft>
              <a:buNone/>
              <a:defRPr sz="1600">
                <a:solidFill>
                  <a:schemeClr val="lt1"/>
                </a:solidFill>
              </a:defRPr>
            </a:lvl6pPr>
            <a:lvl7pPr lvl="6" algn="r" rtl="0">
              <a:lnSpc>
                <a:spcPct val="100000"/>
              </a:lnSpc>
              <a:spcBef>
                <a:spcPts val="1600"/>
              </a:spcBef>
              <a:spcAft>
                <a:spcPts val="0"/>
              </a:spcAft>
              <a:buNone/>
              <a:defRPr sz="1600">
                <a:solidFill>
                  <a:schemeClr val="lt1"/>
                </a:solidFill>
              </a:defRPr>
            </a:lvl7pPr>
            <a:lvl8pPr lvl="7" algn="r" rtl="0">
              <a:lnSpc>
                <a:spcPct val="100000"/>
              </a:lnSpc>
              <a:spcBef>
                <a:spcPts val="1600"/>
              </a:spcBef>
              <a:spcAft>
                <a:spcPts val="0"/>
              </a:spcAft>
              <a:buNone/>
              <a:defRPr sz="1600">
                <a:solidFill>
                  <a:schemeClr val="lt1"/>
                </a:solidFill>
              </a:defRPr>
            </a:lvl8pPr>
            <a:lvl9pPr lvl="8" algn="r" rtl="0">
              <a:lnSpc>
                <a:spcPct val="100000"/>
              </a:lnSpc>
              <a:spcBef>
                <a:spcPts val="1600"/>
              </a:spcBef>
              <a:spcAft>
                <a:spcPts val="1600"/>
              </a:spcAft>
              <a:buNone/>
              <a:defRPr sz="1600">
                <a:solidFill>
                  <a:schemeClr val="lt1"/>
                </a:solidFill>
              </a:defRPr>
            </a:lvl9pPr>
          </a:lstStyle>
          <a:p>
            <a:endParaRPr/>
          </a:p>
        </p:txBody>
      </p:sp>
      <p:grpSp>
        <p:nvGrpSpPr>
          <p:cNvPr id="104" name="Google Shape;104;p7"/>
          <p:cNvGrpSpPr/>
          <p:nvPr/>
        </p:nvGrpSpPr>
        <p:grpSpPr>
          <a:xfrm rot="2192589">
            <a:off x="5549244" y="424540"/>
            <a:ext cx="1020456" cy="823406"/>
            <a:chOff x="2545677" y="4442880"/>
            <a:chExt cx="445591" cy="359548"/>
          </a:xfrm>
        </p:grpSpPr>
        <p:sp>
          <p:nvSpPr>
            <p:cNvPr id="105" name="Google Shape;105;p7"/>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6" name="Google Shape;106;p7"/>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transition spd="slow">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10">
  <p:cSld name="CUSTOM_45">
    <p:spTree>
      <p:nvGrpSpPr>
        <p:cNvPr id="1" name="Shape 772"/>
        <p:cNvGrpSpPr/>
        <p:nvPr/>
      </p:nvGrpSpPr>
      <p:grpSpPr>
        <a:xfrm>
          <a:off x="0" y="0"/>
          <a:ext cx="0" cy="0"/>
          <a:chOff x="0" y="0"/>
          <a:chExt cx="0" cy="0"/>
        </a:xfrm>
      </p:grpSpPr>
      <p:sp>
        <p:nvSpPr>
          <p:cNvPr id="773" name="Google Shape;773;p42"/>
          <p:cNvSpPr txBox="1">
            <a:spLocks noGrp="1"/>
          </p:cNvSpPr>
          <p:nvPr>
            <p:ph type="title"/>
          </p:nvPr>
        </p:nvSpPr>
        <p:spPr>
          <a:xfrm>
            <a:off x="807950" y="1531950"/>
            <a:ext cx="2584800" cy="2079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3"/>
              </a:buClr>
              <a:buSzPts val="4800"/>
              <a:buNone/>
              <a:defRPr>
                <a:solidFill>
                  <a:schemeClr val="lt1"/>
                </a:solidFill>
              </a:defRPr>
            </a:lvl1pPr>
            <a:lvl2pPr lvl="1" rtl="0">
              <a:spcBef>
                <a:spcPts val="0"/>
              </a:spcBef>
              <a:spcAft>
                <a:spcPts val="0"/>
              </a:spcAft>
              <a:buClr>
                <a:schemeClr val="accent3"/>
              </a:buClr>
              <a:buSzPts val="4800"/>
              <a:buNone/>
              <a:defRPr sz="4800">
                <a:solidFill>
                  <a:schemeClr val="accent3"/>
                </a:solidFill>
              </a:defRPr>
            </a:lvl2pPr>
            <a:lvl3pPr lvl="2" rtl="0">
              <a:spcBef>
                <a:spcPts val="0"/>
              </a:spcBef>
              <a:spcAft>
                <a:spcPts val="0"/>
              </a:spcAft>
              <a:buClr>
                <a:schemeClr val="accent3"/>
              </a:buClr>
              <a:buSzPts val="4800"/>
              <a:buNone/>
              <a:defRPr sz="4800">
                <a:solidFill>
                  <a:schemeClr val="accent3"/>
                </a:solidFill>
              </a:defRPr>
            </a:lvl3pPr>
            <a:lvl4pPr lvl="3" rtl="0">
              <a:spcBef>
                <a:spcPts val="0"/>
              </a:spcBef>
              <a:spcAft>
                <a:spcPts val="0"/>
              </a:spcAft>
              <a:buClr>
                <a:schemeClr val="accent3"/>
              </a:buClr>
              <a:buSzPts val="4800"/>
              <a:buNone/>
              <a:defRPr sz="4800">
                <a:solidFill>
                  <a:schemeClr val="accent3"/>
                </a:solidFill>
              </a:defRPr>
            </a:lvl4pPr>
            <a:lvl5pPr lvl="4" rtl="0">
              <a:spcBef>
                <a:spcPts val="0"/>
              </a:spcBef>
              <a:spcAft>
                <a:spcPts val="0"/>
              </a:spcAft>
              <a:buClr>
                <a:schemeClr val="accent3"/>
              </a:buClr>
              <a:buSzPts val="4800"/>
              <a:buNone/>
              <a:defRPr sz="4800">
                <a:solidFill>
                  <a:schemeClr val="accent3"/>
                </a:solidFill>
              </a:defRPr>
            </a:lvl5pPr>
            <a:lvl6pPr lvl="5" rtl="0">
              <a:spcBef>
                <a:spcPts val="0"/>
              </a:spcBef>
              <a:spcAft>
                <a:spcPts val="0"/>
              </a:spcAft>
              <a:buClr>
                <a:schemeClr val="accent3"/>
              </a:buClr>
              <a:buSzPts val="4800"/>
              <a:buNone/>
              <a:defRPr sz="4800">
                <a:solidFill>
                  <a:schemeClr val="accent3"/>
                </a:solidFill>
              </a:defRPr>
            </a:lvl6pPr>
            <a:lvl7pPr lvl="6" rtl="0">
              <a:spcBef>
                <a:spcPts val="0"/>
              </a:spcBef>
              <a:spcAft>
                <a:spcPts val="0"/>
              </a:spcAft>
              <a:buClr>
                <a:schemeClr val="accent3"/>
              </a:buClr>
              <a:buSzPts val="4800"/>
              <a:buNone/>
              <a:defRPr sz="4800">
                <a:solidFill>
                  <a:schemeClr val="accent3"/>
                </a:solidFill>
              </a:defRPr>
            </a:lvl7pPr>
            <a:lvl8pPr lvl="7" rtl="0">
              <a:spcBef>
                <a:spcPts val="0"/>
              </a:spcBef>
              <a:spcAft>
                <a:spcPts val="0"/>
              </a:spcAft>
              <a:buClr>
                <a:schemeClr val="accent3"/>
              </a:buClr>
              <a:buSzPts val="4800"/>
              <a:buNone/>
              <a:defRPr sz="4800">
                <a:solidFill>
                  <a:schemeClr val="accent3"/>
                </a:solidFill>
              </a:defRPr>
            </a:lvl8pPr>
            <a:lvl9pPr lvl="8" rtl="0">
              <a:spcBef>
                <a:spcPts val="0"/>
              </a:spcBef>
              <a:spcAft>
                <a:spcPts val="0"/>
              </a:spcAft>
              <a:buClr>
                <a:schemeClr val="accent3"/>
              </a:buClr>
              <a:buSzPts val="4800"/>
              <a:buNone/>
              <a:defRPr sz="4800">
                <a:solidFill>
                  <a:schemeClr val="accent3"/>
                </a:solidFill>
              </a:defRPr>
            </a:lvl9pPr>
          </a:lstStyle>
          <a:p>
            <a:endParaRPr/>
          </a:p>
        </p:txBody>
      </p:sp>
      <p:grpSp>
        <p:nvGrpSpPr>
          <p:cNvPr id="774" name="Google Shape;774;p42"/>
          <p:cNvGrpSpPr/>
          <p:nvPr/>
        </p:nvGrpSpPr>
        <p:grpSpPr>
          <a:xfrm rot="5400000">
            <a:off x="687327" y="1089284"/>
            <a:ext cx="502917" cy="720625"/>
            <a:chOff x="3524690" y="3602454"/>
            <a:chExt cx="644766" cy="954723"/>
          </a:xfrm>
        </p:grpSpPr>
        <p:sp>
          <p:nvSpPr>
            <p:cNvPr id="775" name="Google Shape;775;p42"/>
            <p:cNvSpPr/>
            <p:nvPr/>
          </p:nvSpPr>
          <p:spPr>
            <a:xfrm>
              <a:off x="3636293" y="3602454"/>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2"/>
            <p:cNvSpPr/>
            <p:nvPr/>
          </p:nvSpPr>
          <p:spPr>
            <a:xfrm>
              <a:off x="3524690" y="3852833"/>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2"/>
            <p:cNvSpPr/>
            <p:nvPr/>
          </p:nvSpPr>
          <p:spPr>
            <a:xfrm>
              <a:off x="4057564" y="4224987"/>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2"/>
          <p:cNvGrpSpPr/>
          <p:nvPr/>
        </p:nvGrpSpPr>
        <p:grpSpPr>
          <a:xfrm rot="5400000" flipH="1">
            <a:off x="688611" y="3333597"/>
            <a:ext cx="502917" cy="720625"/>
            <a:chOff x="3524690" y="3602454"/>
            <a:chExt cx="644766" cy="954723"/>
          </a:xfrm>
        </p:grpSpPr>
        <p:sp>
          <p:nvSpPr>
            <p:cNvPr id="779" name="Google Shape;779;p42"/>
            <p:cNvSpPr/>
            <p:nvPr/>
          </p:nvSpPr>
          <p:spPr>
            <a:xfrm>
              <a:off x="3636293" y="3602454"/>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2"/>
            <p:cNvSpPr/>
            <p:nvPr/>
          </p:nvSpPr>
          <p:spPr>
            <a:xfrm>
              <a:off x="3524690" y="3852833"/>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2"/>
            <p:cNvSpPr/>
            <p:nvPr/>
          </p:nvSpPr>
          <p:spPr>
            <a:xfrm>
              <a:off x="4057564" y="4224987"/>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42"/>
          <p:cNvGrpSpPr/>
          <p:nvPr/>
        </p:nvGrpSpPr>
        <p:grpSpPr>
          <a:xfrm>
            <a:off x="797919" y="182736"/>
            <a:ext cx="8207834" cy="4641390"/>
            <a:chOff x="797919" y="182736"/>
            <a:chExt cx="8207834" cy="4641390"/>
          </a:xfrm>
        </p:grpSpPr>
        <p:sp>
          <p:nvSpPr>
            <p:cNvPr id="783" name="Google Shape;783;p42"/>
            <p:cNvSpPr/>
            <p:nvPr/>
          </p:nvSpPr>
          <p:spPr>
            <a:xfrm rot="-37" flipH="1">
              <a:off x="5474233" y="467411"/>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2"/>
            <p:cNvSpPr/>
            <p:nvPr/>
          </p:nvSpPr>
          <p:spPr>
            <a:xfrm rot="-37" flipH="1">
              <a:off x="5537339" y="293893"/>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 name="Google Shape;785;p42"/>
            <p:cNvGrpSpPr/>
            <p:nvPr/>
          </p:nvGrpSpPr>
          <p:grpSpPr>
            <a:xfrm>
              <a:off x="3523072" y="3075535"/>
              <a:ext cx="393185" cy="366925"/>
              <a:chOff x="6360902" y="1571995"/>
              <a:chExt cx="295495" cy="275780"/>
            </a:xfrm>
          </p:grpSpPr>
          <p:sp>
            <p:nvSpPr>
              <p:cNvPr id="786" name="Google Shape;786;p42"/>
              <p:cNvSpPr/>
              <p:nvPr/>
            </p:nvSpPr>
            <p:spPr>
              <a:xfrm rot="1226508">
                <a:off x="6455103" y="1597200"/>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2"/>
              <p:cNvSpPr/>
              <p:nvPr/>
            </p:nvSpPr>
            <p:spPr>
              <a:xfrm>
                <a:off x="6360902" y="1632112"/>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42"/>
            <p:cNvGrpSpPr/>
            <p:nvPr/>
          </p:nvGrpSpPr>
          <p:grpSpPr>
            <a:xfrm>
              <a:off x="797919" y="293911"/>
              <a:ext cx="284277" cy="284348"/>
              <a:chOff x="71741" y="2602948"/>
              <a:chExt cx="233014" cy="233072"/>
            </a:xfrm>
          </p:grpSpPr>
          <p:sp>
            <p:nvSpPr>
              <p:cNvPr id="789" name="Google Shape;789;p42"/>
              <p:cNvSpPr/>
              <p:nvPr/>
            </p:nvSpPr>
            <p:spPr>
              <a:xfrm>
                <a:off x="130755" y="2662019"/>
                <a:ext cx="174000" cy="17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2"/>
              <p:cNvSpPr/>
              <p:nvPr/>
            </p:nvSpPr>
            <p:spPr>
              <a:xfrm>
                <a:off x="71741" y="2602948"/>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42"/>
            <p:cNvGrpSpPr/>
            <p:nvPr/>
          </p:nvGrpSpPr>
          <p:grpSpPr>
            <a:xfrm flipH="1">
              <a:off x="8074118" y="4116415"/>
              <a:ext cx="877068" cy="707702"/>
              <a:chOff x="-5950275" y="3970302"/>
              <a:chExt cx="877068" cy="707702"/>
            </a:xfrm>
          </p:grpSpPr>
          <p:sp>
            <p:nvSpPr>
              <p:cNvPr id="792" name="Google Shape;792;p42"/>
              <p:cNvSpPr/>
              <p:nvPr/>
            </p:nvSpPr>
            <p:spPr>
              <a:xfrm>
                <a:off x="-5707088" y="39703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2"/>
              <p:cNvSpPr/>
              <p:nvPr/>
            </p:nvSpPr>
            <p:spPr>
              <a:xfrm>
                <a:off x="-5950275" y="40562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 name="Google Shape;794;p42"/>
            <p:cNvSpPr/>
            <p:nvPr/>
          </p:nvSpPr>
          <p:spPr>
            <a:xfrm>
              <a:off x="819374" y="4511304"/>
              <a:ext cx="313398" cy="312822"/>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p:nvPr/>
          </p:nvSpPr>
          <p:spPr>
            <a:xfrm rot="6625166">
              <a:off x="8509427" y="2886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2"/>
            <p:cNvSpPr/>
            <p:nvPr/>
          </p:nvSpPr>
          <p:spPr>
            <a:xfrm rot="3822370">
              <a:off x="1713411" y="1409311"/>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2">
  <p:cSld name="CUSTOM_47">
    <p:spTree>
      <p:nvGrpSpPr>
        <p:cNvPr id="1" name="Shape 797"/>
        <p:cNvGrpSpPr/>
        <p:nvPr/>
      </p:nvGrpSpPr>
      <p:grpSpPr>
        <a:xfrm>
          <a:off x="0" y="0"/>
          <a:ext cx="0" cy="0"/>
          <a:chOff x="0" y="0"/>
          <a:chExt cx="0" cy="0"/>
        </a:xfrm>
      </p:grpSpPr>
      <p:sp>
        <p:nvSpPr>
          <p:cNvPr id="798" name="Google Shape;798;p43"/>
          <p:cNvSpPr/>
          <p:nvPr/>
        </p:nvSpPr>
        <p:spPr>
          <a:xfrm>
            <a:off x="-541275" y="1516675"/>
            <a:ext cx="6023400" cy="2355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3"/>
          <p:cNvSpPr txBox="1">
            <a:spLocks noGrp="1"/>
          </p:cNvSpPr>
          <p:nvPr>
            <p:ph type="subTitle" idx="1"/>
          </p:nvPr>
        </p:nvSpPr>
        <p:spPr>
          <a:xfrm>
            <a:off x="1378199" y="2851754"/>
            <a:ext cx="3284100" cy="812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200"/>
              <a:buNone/>
              <a:defRPr sz="1600">
                <a:solidFill>
                  <a:schemeClr val="dk1"/>
                </a:solidFill>
              </a:defRPr>
            </a:lvl1pPr>
            <a:lvl2pPr lvl="1" algn="ctr" rtl="0">
              <a:lnSpc>
                <a:spcPct val="100000"/>
              </a:lnSpc>
              <a:spcBef>
                <a:spcPts val="0"/>
              </a:spcBef>
              <a:spcAft>
                <a:spcPts val="0"/>
              </a:spcAft>
              <a:buClr>
                <a:schemeClr val="dk2"/>
              </a:buClr>
              <a:buSzPts val="1200"/>
              <a:buNone/>
              <a:defRPr sz="1200">
                <a:solidFill>
                  <a:schemeClr val="dk2"/>
                </a:solidFill>
              </a:defRPr>
            </a:lvl2pPr>
            <a:lvl3pPr lvl="2" algn="ctr" rtl="0">
              <a:lnSpc>
                <a:spcPct val="100000"/>
              </a:lnSpc>
              <a:spcBef>
                <a:spcPts val="0"/>
              </a:spcBef>
              <a:spcAft>
                <a:spcPts val="0"/>
              </a:spcAft>
              <a:buClr>
                <a:schemeClr val="dk2"/>
              </a:buClr>
              <a:buSzPts val="1200"/>
              <a:buNone/>
              <a:defRPr sz="1200">
                <a:solidFill>
                  <a:schemeClr val="dk2"/>
                </a:solidFill>
              </a:defRPr>
            </a:lvl3pPr>
            <a:lvl4pPr lvl="3" algn="ctr" rtl="0">
              <a:lnSpc>
                <a:spcPct val="100000"/>
              </a:lnSpc>
              <a:spcBef>
                <a:spcPts val="0"/>
              </a:spcBef>
              <a:spcAft>
                <a:spcPts val="0"/>
              </a:spcAft>
              <a:buClr>
                <a:schemeClr val="dk2"/>
              </a:buClr>
              <a:buSzPts val="1200"/>
              <a:buNone/>
              <a:defRPr sz="1200">
                <a:solidFill>
                  <a:schemeClr val="dk2"/>
                </a:solidFill>
              </a:defRPr>
            </a:lvl4pPr>
            <a:lvl5pPr lvl="4" algn="ctr" rtl="0">
              <a:lnSpc>
                <a:spcPct val="100000"/>
              </a:lnSpc>
              <a:spcBef>
                <a:spcPts val="0"/>
              </a:spcBef>
              <a:spcAft>
                <a:spcPts val="0"/>
              </a:spcAft>
              <a:buClr>
                <a:schemeClr val="dk2"/>
              </a:buClr>
              <a:buSzPts val="1200"/>
              <a:buNone/>
              <a:defRPr sz="1200">
                <a:solidFill>
                  <a:schemeClr val="dk2"/>
                </a:solidFill>
              </a:defRPr>
            </a:lvl5pPr>
            <a:lvl6pPr lvl="5" algn="ctr" rtl="0">
              <a:lnSpc>
                <a:spcPct val="100000"/>
              </a:lnSpc>
              <a:spcBef>
                <a:spcPts val="0"/>
              </a:spcBef>
              <a:spcAft>
                <a:spcPts val="0"/>
              </a:spcAft>
              <a:buClr>
                <a:schemeClr val="dk2"/>
              </a:buClr>
              <a:buSzPts val="1200"/>
              <a:buNone/>
              <a:defRPr sz="1200">
                <a:solidFill>
                  <a:schemeClr val="dk2"/>
                </a:solidFill>
              </a:defRPr>
            </a:lvl6pPr>
            <a:lvl7pPr lvl="6" algn="ctr" rtl="0">
              <a:lnSpc>
                <a:spcPct val="100000"/>
              </a:lnSpc>
              <a:spcBef>
                <a:spcPts val="0"/>
              </a:spcBef>
              <a:spcAft>
                <a:spcPts val="0"/>
              </a:spcAft>
              <a:buClr>
                <a:schemeClr val="dk2"/>
              </a:buClr>
              <a:buSzPts val="1200"/>
              <a:buNone/>
              <a:defRPr sz="1200">
                <a:solidFill>
                  <a:schemeClr val="dk2"/>
                </a:solidFill>
              </a:defRPr>
            </a:lvl7pPr>
            <a:lvl8pPr lvl="7" algn="ctr" rtl="0">
              <a:lnSpc>
                <a:spcPct val="100000"/>
              </a:lnSpc>
              <a:spcBef>
                <a:spcPts val="0"/>
              </a:spcBef>
              <a:spcAft>
                <a:spcPts val="0"/>
              </a:spcAft>
              <a:buClr>
                <a:schemeClr val="dk2"/>
              </a:buClr>
              <a:buSzPts val="1200"/>
              <a:buNone/>
              <a:defRPr sz="1200">
                <a:solidFill>
                  <a:schemeClr val="dk2"/>
                </a:solidFill>
              </a:defRPr>
            </a:lvl8pPr>
            <a:lvl9pPr lvl="8" algn="ctr" rtl="0">
              <a:lnSpc>
                <a:spcPct val="100000"/>
              </a:lnSpc>
              <a:spcBef>
                <a:spcPts val="0"/>
              </a:spcBef>
              <a:spcAft>
                <a:spcPts val="0"/>
              </a:spcAft>
              <a:buClr>
                <a:schemeClr val="dk2"/>
              </a:buClr>
              <a:buSzPts val="1200"/>
              <a:buNone/>
              <a:defRPr sz="1200">
                <a:solidFill>
                  <a:schemeClr val="dk2"/>
                </a:solidFill>
              </a:defRPr>
            </a:lvl9pPr>
          </a:lstStyle>
          <a:p>
            <a:endParaRPr/>
          </a:p>
        </p:txBody>
      </p:sp>
      <p:sp>
        <p:nvSpPr>
          <p:cNvPr id="800" name="Google Shape;800;p43"/>
          <p:cNvSpPr txBox="1">
            <a:spLocks noGrp="1"/>
          </p:cNvSpPr>
          <p:nvPr>
            <p:ph type="title" hasCustomPrompt="1"/>
          </p:nvPr>
        </p:nvSpPr>
        <p:spPr>
          <a:xfrm>
            <a:off x="1378074" y="1748454"/>
            <a:ext cx="3284100" cy="1104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FFFFF"/>
              </a:buClr>
              <a:buSzPts val="9600"/>
              <a:buNone/>
              <a:defRPr sz="6000">
                <a:solidFill>
                  <a:schemeClr val="dk1"/>
                </a:solidFill>
              </a:defRPr>
            </a:lvl1pPr>
            <a:lvl2pPr lvl="1"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801" name="Google Shape;801;p43"/>
          <p:cNvSpPr/>
          <p:nvPr/>
        </p:nvSpPr>
        <p:spPr>
          <a:xfrm rot="-37" flipH="1">
            <a:off x="7993271" y="2304648"/>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rot="-37" flipH="1">
            <a:off x="8056376" y="2131131"/>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3" name="Google Shape;803;p43"/>
          <p:cNvGrpSpPr/>
          <p:nvPr/>
        </p:nvGrpSpPr>
        <p:grpSpPr>
          <a:xfrm>
            <a:off x="8666894" y="458936"/>
            <a:ext cx="284277" cy="284348"/>
            <a:chOff x="6521720" y="2738214"/>
            <a:chExt cx="233014" cy="233072"/>
          </a:xfrm>
        </p:grpSpPr>
        <p:sp>
          <p:nvSpPr>
            <p:cNvPr id="804" name="Google Shape;804;p43"/>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 name="Google Shape;806;p43"/>
          <p:cNvGrpSpPr/>
          <p:nvPr/>
        </p:nvGrpSpPr>
        <p:grpSpPr>
          <a:xfrm flipH="1">
            <a:off x="8074118" y="4141915"/>
            <a:ext cx="877068" cy="707702"/>
            <a:chOff x="-5950275" y="3995802"/>
            <a:chExt cx="877068" cy="707702"/>
          </a:xfrm>
        </p:grpSpPr>
        <p:sp>
          <p:nvSpPr>
            <p:cNvPr id="807" name="Google Shape;807;p43"/>
            <p:cNvSpPr/>
            <p:nvPr/>
          </p:nvSpPr>
          <p:spPr>
            <a:xfrm>
              <a:off x="-5707088" y="39958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3"/>
            <p:cNvSpPr/>
            <p:nvPr/>
          </p:nvSpPr>
          <p:spPr>
            <a:xfrm>
              <a:off x="-5950275" y="40817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 name="Google Shape;809;p43"/>
          <p:cNvSpPr/>
          <p:nvPr/>
        </p:nvSpPr>
        <p:spPr>
          <a:xfrm rot="3822370">
            <a:off x="4674423" y="566648"/>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3"/>
          <p:cNvSpPr/>
          <p:nvPr/>
        </p:nvSpPr>
        <p:spPr>
          <a:xfrm>
            <a:off x="98821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3"/>
          <p:cNvSpPr/>
          <p:nvPr/>
        </p:nvSpPr>
        <p:spPr>
          <a:xfrm rot="6625166">
            <a:off x="3828952" y="42223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 name="Google Shape;812;p43"/>
          <p:cNvGrpSpPr/>
          <p:nvPr/>
        </p:nvGrpSpPr>
        <p:grpSpPr>
          <a:xfrm>
            <a:off x="686272" y="453672"/>
            <a:ext cx="393185" cy="366925"/>
            <a:chOff x="6360902" y="1571995"/>
            <a:chExt cx="295495" cy="275780"/>
          </a:xfrm>
        </p:grpSpPr>
        <p:sp>
          <p:nvSpPr>
            <p:cNvPr id="813" name="Google Shape;813;p43"/>
            <p:cNvSpPr/>
            <p:nvPr/>
          </p:nvSpPr>
          <p:spPr>
            <a:xfrm rot="1226508">
              <a:off x="6455103" y="1597200"/>
              <a:ext cx="176089" cy="176089"/>
            </a:xfrm>
            <a:prstGeom prst="roundRect">
              <a:avLst>
                <a:gd name="adj" fmla="val 8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3"/>
            <p:cNvSpPr/>
            <p:nvPr/>
          </p:nvSpPr>
          <p:spPr>
            <a:xfrm>
              <a:off x="6360902" y="1632112"/>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Numbers and Text 3">
  <p:cSld name="CUSTOM_52">
    <p:bg>
      <p:bgPr>
        <a:solidFill>
          <a:schemeClr val="lt2"/>
        </a:solidFill>
        <a:effectLst/>
      </p:bgPr>
    </p:bg>
    <p:spTree>
      <p:nvGrpSpPr>
        <p:cNvPr id="1" name="Shape 815"/>
        <p:cNvGrpSpPr/>
        <p:nvPr/>
      </p:nvGrpSpPr>
      <p:grpSpPr>
        <a:xfrm>
          <a:off x="0" y="0"/>
          <a:ext cx="0" cy="0"/>
          <a:chOff x="0" y="0"/>
          <a:chExt cx="0" cy="0"/>
        </a:xfrm>
      </p:grpSpPr>
      <p:sp>
        <p:nvSpPr>
          <p:cNvPr id="816" name="Google Shape;816;p44"/>
          <p:cNvSpPr/>
          <p:nvPr/>
        </p:nvSpPr>
        <p:spPr>
          <a:xfrm>
            <a:off x="1560300" y="1394100"/>
            <a:ext cx="6023400" cy="23553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4"/>
          <p:cNvSpPr txBox="1">
            <a:spLocks noGrp="1"/>
          </p:cNvSpPr>
          <p:nvPr>
            <p:ph type="subTitle" idx="1"/>
          </p:nvPr>
        </p:nvSpPr>
        <p:spPr>
          <a:xfrm>
            <a:off x="2929950" y="2729179"/>
            <a:ext cx="3284100" cy="812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1200"/>
              <a:buNone/>
              <a:defRPr sz="1600">
                <a:solidFill>
                  <a:schemeClr val="dk1"/>
                </a:solidFill>
              </a:defRPr>
            </a:lvl1pPr>
            <a:lvl2pPr lvl="1" algn="ctr" rtl="0">
              <a:lnSpc>
                <a:spcPct val="100000"/>
              </a:lnSpc>
              <a:spcBef>
                <a:spcPts val="0"/>
              </a:spcBef>
              <a:spcAft>
                <a:spcPts val="0"/>
              </a:spcAft>
              <a:buClr>
                <a:schemeClr val="dk2"/>
              </a:buClr>
              <a:buSzPts val="1200"/>
              <a:buNone/>
              <a:defRPr sz="1200">
                <a:solidFill>
                  <a:schemeClr val="dk2"/>
                </a:solidFill>
              </a:defRPr>
            </a:lvl2pPr>
            <a:lvl3pPr lvl="2" algn="ctr" rtl="0">
              <a:lnSpc>
                <a:spcPct val="100000"/>
              </a:lnSpc>
              <a:spcBef>
                <a:spcPts val="0"/>
              </a:spcBef>
              <a:spcAft>
                <a:spcPts val="0"/>
              </a:spcAft>
              <a:buClr>
                <a:schemeClr val="dk2"/>
              </a:buClr>
              <a:buSzPts val="1200"/>
              <a:buNone/>
              <a:defRPr sz="1200">
                <a:solidFill>
                  <a:schemeClr val="dk2"/>
                </a:solidFill>
              </a:defRPr>
            </a:lvl3pPr>
            <a:lvl4pPr lvl="3" algn="ctr" rtl="0">
              <a:lnSpc>
                <a:spcPct val="100000"/>
              </a:lnSpc>
              <a:spcBef>
                <a:spcPts val="0"/>
              </a:spcBef>
              <a:spcAft>
                <a:spcPts val="0"/>
              </a:spcAft>
              <a:buClr>
                <a:schemeClr val="dk2"/>
              </a:buClr>
              <a:buSzPts val="1200"/>
              <a:buNone/>
              <a:defRPr sz="1200">
                <a:solidFill>
                  <a:schemeClr val="dk2"/>
                </a:solidFill>
              </a:defRPr>
            </a:lvl4pPr>
            <a:lvl5pPr lvl="4" algn="ctr" rtl="0">
              <a:lnSpc>
                <a:spcPct val="100000"/>
              </a:lnSpc>
              <a:spcBef>
                <a:spcPts val="0"/>
              </a:spcBef>
              <a:spcAft>
                <a:spcPts val="0"/>
              </a:spcAft>
              <a:buClr>
                <a:schemeClr val="dk2"/>
              </a:buClr>
              <a:buSzPts val="1200"/>
              <a:buNone/>
              <a:defRPr sz="1200">
                <a:solidFill>
                  <a:schemeClr val="dk2"/>
                </a:solidFill>
              </a:defRPr>
            </a:lvl5pPr>
            <a:lvl6pPr lvl="5" algn="ctr" rtl="0">
              <a:lnSpc>
                <a:spcPct val="100000"/>
              </a:lnSpc>
              <a:spcBef>
                <a:spcPts val="0"/>
              </a:spcBef>
              <a:spcAft>
                <a:spcPts val="0"/>
              </a:spcAft>
              <a:buClr>
                <a:schemeClr val="dk2"/>
              </a:buClr>
              <a:buSzPts val="1200"/>
              <a:buNone/>
              <a:defRPr sz="1200">
                <a:solidFill>
                  <a:schemeClr val="dk2"/>
                </a:solidFill>
              </a:defRPr>
            </a:lvl6pPr>
            <a:lvl7pPr lvl="6" algn="ctr" rtl="0">
              <a:lnSpc>
                <a:spcPct val="100000"/>
              </a:lnSpc>
              <a:spcBef>
                <a:spcPts val="0"/>
              </a:spcBef>
              <a:spcAft>
                <a:spcPts val="0"/>
              </a:spcAft>
              <a:buClr>
                <a:schemeClr val="dk2"/>
              </a:buClr>
              <a:buSzPts val="1200"/>
              <a:buNone/>
              <a:defRPr sz="1200">
                <a:solidFill>
                  <a:schemeClr val="dk2"/>
                </a:solidFill>
              </a:defRPr>
            </a:lvl7pPr>
            <a:lvl8pPr lvl="7" algn="ctr" rtl="0">
              <a:lnSpc>
                <a:spcPct val="100000"/>
              </a:lnSpc>
              <a:spcBef>
                <a:spcPts val="0"/>
              </a:spcBef>
              <a:spcAft>
                <a:spcPts val="0"/>
              </a:spcAft>
              <a:buClr>
                <a:schemeClr val="dk2"/>
              </a:buClr>
              <a:buSzPts val="1200"/>
              <a:buNone/>
              <a:defRPr sz="1200">
                <a:solidFill>
                  <a:schemeClr val="dk2"/>
                </a:solidFill>
              </a:defRPr>
            </a:lvl8pPr>
            <a:lvl9pPr lvl="8" algn="ctr" rtl="0">
              <a:lnSpc>
                <a:spcPct val="100000"/>
              </a:lnSpc>
              <a:spcBef>
                <a:spcPts val="0"/>
              </a:spcBef>
              <a:spcAft>
                <a:spcPts val="0"/>
              </a:spcAft>
              <a:buClr>
                <a:schemeClr val="dk2"/>
              </a:buClr>
              <a:buSzPts val="1200"/>
              <a:buNone/>
              <a:defRPr sz="1200">
                <a:solidFill>
                  <a:schemeClr val="dk2"/>
                </a:solidFill>
              </a:defRPr>
            </a:lvl9pPr>
          </a:lstStyle>
          <a:p>
            <a:endParaRPr/>
          </a:p>
        </p:txBody>
      </p:sp>
      <p:sp>
        <p:nvSpPr>
          <p:cNvPr id="818" name="Google Shape;818;p44"/>
          <p:cNvSpPr txBox="1">
            <a:spLocks noGrp="1"/>
          </p:cNvSpPr>
          <p:nvPr>
            <p:ph type="title" hasCustomPrompt="1"/>
          </p:nvPr>
        </p:nvSpPr>
        <p:spPr>
          <a:xfrm>
            <a:off x="2929950" y="1625879"/>
            <a:ext cx="3284100" cy="1104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FFFFF"/>
              </a:buClr>
              <a:buSzPts val="9600"/>
              <a:buNone/>
              <a:defRPr sz="6000">
                <a:solidFill>
                  <a:schemeClr val="dk1"/>
                </a:solidFill>
              </a:defRPr>
            </a:lvl1pPr>
            <a:lvl2pPr lvl="1"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819" name="Google Shape;819;p44"/>
          <p:cNvSpPr/>
          <p:nvPr/>
        </p:nvSpPr>
        <p:spPr>
          <a:xfrm>
            <a:off x="433650" y="455563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4"/>
          <p:cNvSpPr/>
          <p:nvPr/>
        </p:nvSpPr>
        <p:spPr>
          <a:xfrm>
            <a:off x="310102" y="4571789"/>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4"/>
          <p:cNvSpPr/>
          <p:nvPr/>
        </p:nvSpPr>
        <p:spPr>
          <a:xfrm>
            <a:off x="8362525" y="175200"/>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 name="Google Shape;822;p44"/>
          <p:cNvGrpSpPr/>
          <p:nvPr/>
        </p:nvGrpSpPr>
        <p:grpSpPr>
          <a:xfrm rot="5400000">
            <a:off x="1182627" y="782334"/>
            <a:ext cx="502917" cy="720625"/>
            <a:chOff x="3524690" y="3602454"/>
            <a:chExt cx="644766" cy="954723"/>
          </a:xfrm>
        </p:grpSpPr>
        <p:sp>
          <p:nvSpPr>
            <p:cNvPr id="823" name="Google Shape;823;p44"/>
            <p:cNvSpPr/>
            <p:nvPr/>
          </p:nvSpPr>
          <p:spPr>
            <a:xfrm>
              <a:off x="3636293" y="3602454"/>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4"/>
            <p:cNvSpPr/>
            <p:nvPr/>
          </p:nvSpPr>
          <p:spPr>
            <a:xfrm>
              <a:off x="3524690" y="3852833"/>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4"/>
            <p:cNvSpPr/>
            <p:nvPr/>
          </p:nvSpPr>
          <p:spPr>
            <a:xfrm>
              <a:off x="4057564" y="4224987"/>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44"/>
          <p:cNvGrpSpPr/>
          <p:nvPr/>
        </p:nvGrpSpPr>
        <p:grpSpPr>
          <a:xfrm rot="-5400000">
            <a:off x="7692552" y="3640547"/>
            <a:ext cx="502917" cy="720625"/>
            <a:chOff x="3524690" y="3602454"/>
            <a:chExt cx="644766" cy="954723"/>
          </a:xfrm>
        </p:grpSpPr>
        <p:sp>
          <p:nvSpPr>
            <p:cNvPr id="827" name="Google Shape;827;p44"/>
            <p:cNvSpPr/>
            <p:nvPr/>
          </p:nvSpPr>
          <p:spPr>
            <a:xfrm>
              <a:off x="3636293" y="3602454"/>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4"/>
            <p:cNvSpPr/>
            <p:nvPr/>
          </p:nvSpPr>
          <p:spPr>
            <a:xfrm>
              <a:off x="3524690" y="3852833"/>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4"/>
            <p:cNvSpPr/>
            <p:nvPr/>
          </p:nvSpPr>
          <p:spPr>
            <a:xfrm>
              <a:off x="4057564" y="4224987"/>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Numbers and Text 5">
  <p:cSld name="CUSTOM_46">
    <p:spTree>
      <p:nvGrpSpPr>
        <p:cNvPr id="1" name="Shape 855"/>
        <p:cNvGrpSpPr/>
        <p:nvPr/>
      </p:nvGrpSpPr>
      <p:grpSpPr>
        <a:xfrm>
          <a:off x="0" y="0"/>
          <a:ext cx="0" cy="0"/>
          <a:chOff x="0" y="0"/>
          <a:chExt cx="0" cy="0"/>
        </a:xfrm>
      </p:grpSpPr>
      <p:sp>
        <p:nvSpPr>
          <p:cNvPr id="856" name="Google Shape;856;p46"/>
          <p:cNvSpPr txBox="1">
            <a:spLocks noGrp="1"/>
          </p:cNvSpPr>
          <p:nvPr>
            <p:ph type="subTitle" idx="1"/>
          </p:nvPr>
        </p:nvSpPr>
        <p:spPr>
          <a:xfrm>
            <a:off x="4960325" y="2603467"/>
            <a:ext cx="2693400" cy="3441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857" name="Google Shape;857;p46"/>
          <p:cNvSpPr txBox="1">
            <a:spLocks noGrp="1"/>
          </p:cNvSpPr>
          <p:nvPr>
            <p:ph type="title" hasCustomPrompt="1"/>
          </p:nvPr>
        </p:nvSpPr>
        <p:spPr>
          <a:xfrm>
            <a:off x="4960408" y="2024275"/>
            <a:ext cx="2693400" cy="78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accent1"/>
              </a:buClr>
              <a:buSzPts val="6000"/>
              <a:buNone/>
              <a:defRPr sz="3600">
                <a:solidFill>
                  <a:schemeClr val="dk2"/>
                </a:solidFill>
              </a:defRPr>
            </a:lvl1pPr>
            <a:lvl2pPr lvl="1" algn="ctr" rtl="0">
              <a:spcBef>
                <a:spcPts val="0"/>
              </a:spcBef>
              <a:spcAft>
                <a:spcPts val="0"/>
              </a:spcAft>
              <a:buClr>
                <a:schemeClr val="accent1"/>
              </a:buClr>
              <a:buSzPts val="6000"/>
              <a:buNone/>
              <a:defRPr sz="6000">
                <a:solidFill>
                  <a:schemeClr val="accent1"/>
                </a:solidFill>
              </a:defRPr>
            </a:lvl2pPr>
            <a:lvl3pPr lvl="2" algn="ctr" rtl="0">
              <a:spcBef>
                <a:spcPts val="0"/>
              </a:spcBef>
              <a:spcAft>
                <a:spcPts val="0"/>
              </a:spcAft>
              <a:buClr>
                <a:schemeClr val="accent1"/>
              </a:buClr>
              <a:buSzPts val="6000"/>
              <a:buNone/>
              <a:defRPr sz="6000">
                <a:solidFill>
                  <a:schemeClr val="accent1"/>
                </a:solidFill>
              </a:defRPr>
            </a:lvl3pPr>
            <a:lvl4pPr lvl="3" algn="ctr" rtl="0">
              <a:spcBef>
                <a:spcPts val="0"/>
              </a:spcBef>
              <a:spcAft>
                <a:spcPts val="0"/>
              </a:spcAft>
              <a:buClr>
                <a:schemeClr val="accent1"/>
              </a:buClr>
              <a:buSzPts val="6000"/>
              <a:buNone/>
              <a:defRPr sz="6000">
                <a:solidFill>
                  <a:schemeClr val="accent1"/>
                </a:solidFill>
              </a:defRPr>
            </a:lvl4pPr>
            <a:lvl5pPr lvl="4" algn="ctr" rtl="0">
              <a:spcBef>
                <a:spcPts val="0"/>
              </a:spcBef>
              <a:spcAft>
                <a:spcPts val="0"/>
              </a:spcAft>
              <a:buClr>
                <a:schemeClr val="accent1"/>
              </a:buClr>
              <a:buSzPts val="6000"/>
              <a:buNone/>
              <a:defRPr sz="6000">
                <a:solidFill>
                  <a:schemeClr val="accent1"/>
                </a:solidFill>
              </a:defRPr>
            </a:lvl5pPr>
            <a:lvl6pPr lvl="5" algn="ctr" rtl="0">
              <a:spcBef>
                <a:spcPts val="0"/>
              </a:spcBef>
              <a:spcAft>
                <a:spcPts val="0"/>
              </a:spcAft>
              <a:buClr>
                <a:schemeClr val="accent1"/>
              </a:buClr>
              <a:buSzPts val="6000"/>
              <a:buNone/>
              <a:defRPr sz="6000">
                <a:solidFill>
                  <a:schemeClr val="accent1"/>
                </a:solidFill>
              </a:defRPr>
            </a:lvl6pPr>
            <a:lvl7pPr lvl="6" algn="ctr" rtl="0">
              <a:spcBef>
                <a:spcPts val="0"/>
              </a:spcBef>
              <a:spcAft>
                <a:spcPts val="0"/>
              </a:spcAft>
              <a:buClr>
                <a:schemeClr val="accent1"/>
              </a:buClr>
              <a:buSzPts val="6000"/>
              <a:buNone/>
              <a:defRPr sz="6000">
                <a:solidFill>
                  <a:schemeClr val="accent1"/>
                </a:solidFill>
              </a:defRPr>
            </a:lvl7pPr>
            <a:lvl8pPr lvl="7" algn="ctr" rtl="0">
              <a:spcBef>
                <a:spcPts val="0"/>
              </a:spcBef>
              <a:spcAft>
                <a:spcPts val="0"/>
              </a:spcAft>
              <a:buClr>
                <a:schemeClr val="accent1"/>
              </a:buClr>
              <a:buSzPts val="6000"/>
              <a:buNone/>
              <a:defRPr sz="6000">
                <a:solidFill>
                  <a:schemeClr val="accent1"/>
                </a:solidFill>
              </a:defRPr>
            </a:lvl8pPr>
            <a:lvl9pPr lvl="8" algn="ctr" rtl="0">
              <a:spcBef>
                <a:spcPts val="0"/>
              </a:spcBef>
              <a:spcAft>
                <a:spcPts val="0"/>
              </a:spcAft>
              <a:buClr>
                <a:schemeClr val="accent1"/>
              </a:buClr>
              <a:buSzPts val="6000"/>
              <a:buNone/>
              <a:defRPr sz="6000">
                <a:solidFill>
                  <a:schemeClr val="accent1"/>
                </a:solidFill>
              </a:defRPr>
            </a:lvl9pPr>
          </a:lstStyle>
          <a:p>
            <a:r>
              <a:t>xx%</a:t>
            </a:r>
          </a:p>
        </p:txBody>
      </p:sp>
      <p:sp>
        <p:nvSpPr>
          <p:cNvPr id="858" name="Google Shape;858;p46"/>
          <p:cNvSpPr txBox="1">
            <a:spLocks noGrp="1"/>
          </p:cNvSpPr>
          <p:nvPr>
            <p:ph type="subTitle" idx="2"/>
          </p:nvPr>
        </p:nvSpPr>
        <p:spPr>
          <a:xfrm>
            <a:off x="1490200" y="2603530"/>
            <a:ext cx="2693400" cy="3441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859" name="Google Shape;859;p46"/>
          <p:cNvSpPr txBox="1">
            <a:spLocks noGrp="1"/>
          </p:cNvSpPr>
          <p:nvPr>
            <p:ph type="title" idx="3" hasCustomPrompt="1"/>
          </p:nvPr>
        </p:nvSpPr>
        <p:spPr>
          <a:xfrm>
            <a:off x="1490283" y="2024263"/>
            <a:ext cx="2693400" cy="7824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2"/>
              </a:buClr>
              <a:buSzPts val="6000"/>
              <a:buNone/>
              <a:defRPr sz="3600">
                <a:solidFill>
                  <a:schemeClr val="lt2"/>
                </a:solidFill>
              </a:defRPr>
            </a:lvl1pPr>
            <a:lvl2pPr lvl="1" algn="ctr" rtl="0">
              <a:spcBef>
                <a:spcPts val="0"/>
              </a:spcBef>
              <a:spcAft>
                <a:spcPts val="0"/>
              </a:spcAft>
              <a:buClr>
                <a:schemeClr val="lt2"/>
              </a:buClr>
              <a:buSzPts val="6000"/>
              <a:buNone/>
              <a:defRPr sz="6000">
                <a:solidFill>
                  <a:schemeClr val="lt2"/>
                </a:solidFill>
              </a:defRPr>
            </a:lvl2pPr>
            <a:lvl3pPr lvl="2" algn="ctr" rtl="0">
              <a:spcBef>
                <a:spcPts val="0"/>
              </a:spcBef>
              <a:spcAft>
                <a:spcPts val="0"/>
              </a:spcAft>
              <a:buClr>
                <a:schemeClr val="lt2"/>
              </a:buClr>
              <a:buSzPts val="6000"/>
              <a:buNone/>
              <a:defRPr sz="6000">
                <a:solidFill>
                  <a:schemeClr val="lt2"/>
                </a:solidFill>
              </a:defRPr>
            </a:lvl3pPr>
            <a:lvl4pPr lvl="3" algn="ctr" rtl="0">
              <a:spcBef>
                <a:spcPts val="0"/>
              </a:spcBef>
              <a:spcAft>
                <a:spcPts val="0"/>
              </a:spcAft>
              <a:buClr>
                <a:schemeClr val="lt2"/>
              </a:buClr>
              <a:buSzPts val="6000"/>
              <a:buNone/>
              <a:defRPr sz="6000">
                <a:solidFill>
                  <a:schemeClr val="lt2"/>
                </a:solidFill>
              </a:defRPr>
            </a:lvl4pPr>
            <a:lvl5pPr lvl="4" algn="ctr" rtl="0">
              <a:spcBef>
                <a:spcPts val="0"/>
              </a:spcBef>
              <a:spcAft>
                <a:spcPts val="0"/>
              </a:spcAft>
              <a:buClr>
                <a:schemeClr val="lt2"/>
              </a:buClr>
              <a:buSzPts val="6000"/>
              <a:buNone/>
              <a:defRPr sz="6000">
                <a:solidFill>
                  <a:schemeClr val="lt2"/>
                </a:solidFill>
              </a:defRPr>
            </a:lvl5pPr>
            <a:lvl6pPr lvl="5" algn="ctr" rtl="0">
              <a:spcBef>
                <a:spcPts val="0"/>
              </a:spcBef>
              <a:spcAft>
                <a:spcPts val="0"/>
              </a:spcAft>
              <a:buClr>
                <a:schemeClr val="lt2"/>
              </a:buClr>
              <a:buSzPts val="6000"/>
              <a:buNone/>
              <a:defRPr sz="6000">
                <a:solidFill>
                  <a:schemeClr val="lt2"/>
                </a:solidFill>
              </a:defRPr>
            </a:lvl6pPr>
            <a:lvl7pPr lvl="6" algn="ctr" rtl="0">
              <a:spcBef>
                <a:spcPts val="0"/>
              </a:spcBef>
              <a:spcAft>
                <a:spcPts val="0"/>
              </a:spcAft>
              <a:buClr>
                <a:schemeClr val="lt2"/>
              </a:buClr>
              <a:buSzPts val="6000"/>
              <a:buNone/>
              <a:defRPr sz="6000">
                <a:solidFill>
                  <a:schemeClr val="lt2"/>
                </a:solidFill>
              </a:defRPr>
            </a:lvl7pPr>
            <a:lvl8pPr lvl="7" algn="ctr" rtl="0">
              <a:spcBef>
                <a:spcPts val="0"/>
              </a:spcBef>
              <a:spcAft>
                <a:spcPts val="0"/>
              </a:spcAft>
              <a:buClr>
                <a:schemeClr val="lt2"/>
              </a:buClr>
              <a:buSzPts val="6000"/>
              <a:buNone/>
              <a:defRPr sz="6000">
                <a:solidFill>
                  <a:schemeClr val="lt2"/>
                </a:solidFill>
              </a:defRPr>
            </a:lvl8pPr>
            <a:lvl9pPr lvl="8" algn="ctr" rtl="0">
              <a:spcBef>
                <a:spcPts val="0"/>
              </a:spcBef>
              <a:spcAft>
                <a:spcPts val="0"/>
              </a:spcAft>
              <a:buClr>
                <a:schemeClr val="lt2"/>
              </a:buClr>
              <a:buSzPts val="6000"/>
              <a:buNone/>
              <a:defRPr sz="6000">
                <a:solidFill>
                  <a:schemeClr val="lt2"/>
                </a:solidFill>
              </a:defRPr>
            </a:lvl9pPr>
          </a:lstStyle>
          <a:p>
            <a:r>
              <a:t>xx%</a:t>
            </a:r>
          </a:p>
        </p:txBody>
      </p:sp>
      <p:sp>
        <p:nvSpPr>
          <p:cNvPr id="860" name="Google Shape;860;p46"/>
          <p:cNvSpPr/>
          <p:nvPr/>
        </p:nvSpPr>
        <p:spPr>
          <a:xfrm>
            <a:off x="8040411" y="3893212"/>
            <a:ext cx="794700" cy="794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6"/>
          <p:cNvSpPr/>
          <p:nvPr/>
        </p:nvSpPr>
        <p:spPr>
          <a:xfrm>
            <a:off x="7730113" y="3693538"/>
            <a:ext cx="794700" cy="794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 name="Google Shape;862;p46"/>
          <p:cNvGrpSpPr/>
          <p:nvPr/>
        </p:nvGrpSpPr>
        <p:grpSpPr>
          <a:xfrm>
            <a:off x="8140469" y="679611"/>
            <a:ext cx="284277" cy="284348"/>
            <a:chOff x="6521720" y="2738214"/>
            <a:chExt cx="233014" cy="233072"/>
          </a:xfrm>
        </p:grpSpPr>
        <p:sp>
          <p:nvSpPr>
            <p:cNvPr id="863" name="Google Shape;863;p46"/>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6"/>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 name="Google Shape;865;p46"/>
          <p:cNvGrpSpPr/>
          <p:nvPr/>
        </p:nvGrpSpPr>
        <p:grpSpPr>
          <a:xfrm>
            <a:off x="552537" y="679590"/>
            <a:ext cx="877068" cy="707702"/>
            <a:chOff x="-5032050" y="3257102"/>
            <a:chExt cx="877068" cy="707702"/>
          </a:xfrm>
        </p:grpSpPr>
        <p:sp>
          <p:nvSpPr>
            <p:cNvPr id="866" name="Google Shape;866;p46"/>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6"/>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46"/>
          <p:cNvSpPr/>
          <p:nvPr/>
        </p:nvSpPr>
        <p:spPr>
          <a:xfrm>
            <a:off x="103486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6"/>
          <p:cNvSpPr/>
          <p:nvPr/>
        </p:nvSpPr>
        <p:spPr>
          <a:xfrm rot="6625166">
            <a:off x="3875602" y="42223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6"/>
          <p:cNvSpPr/>
          <p:nvPr/>
        </p:nvSpPr>
        <p:spPr>
          <a:xfrm rot="6625166">
            <a:off x="4247352" y="5648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6"/>
          <p:cNvSpPr/>
          <p:nvPr/>
        </p:nvSpPr>
        <p:spPr>
          <a:xfrm>
            <a:off x="4660025" y="1728700"/>
            <a:ext cx="3294000" cy="19035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6"/>
          <p:cNvSpPr/>
          <p:nvPr/>
        </p:nvSpPr>
        <p:spPr>
          <a:xfrm>
            <a:off x="1189975" y="1728700"/>
            <a:ext cx="3294000" cy="19035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hreeo Columns 2">
  <p:cSld name="CUSTOM_48">
    <p:bg>
      <p:bgPr>
        <a:solidFill>
          <a:schemeClr val="dk2"/>
        </a:solidFill>
        <a:effectLst/>
      </p:bgPr>
    </p:bg>
    <p:spTree>
      <p:nvGrpSpPr>
        <p:cNvPr id="1" name="Shape 895"/>
        <p:cNvGrpSpPr/>
        <p:nvPr/>
      </p:nvGrpSpPr>
      <p:grpSpPr>
        <a:xfrm>
          <a:off x="0" y="0"/>
          <a:ext cx="0" cy="0"/>
          <a:chOff x="0" y="0"/>
          <a:chExt cx="0" cy="0"/>
        </a:xfrm>
      </p:grpSpPr>
      <p:sp>
        <p:nvSpPr>
          <p:cNvPr id="896" name="Google Shape;896;p48"/>
          <p:cNvSpPr txBox="1">
            <a:spLocks noGrp="1"/>
          </p:cNvSpPr>
          <p:nvPr>
            <p:ph type="subTitle" idx="1"/>
          </p:nvPr>
        </p:nvSpPr>
        <p:spPr>
          <a:xfrm>
            <a:off x="1108400" y="235770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lt1"/>
                </a:solidFill>
              </a:defRPr>
            </a:lvl1pPr>
            <a:lvl2pPr lvl="1" algn="ctr" rtl="0">
              <a:lnSpc>
                <a:spcPct val="100000"/>
              </a:lnSpc>
              <a:spcBef>
                <a:spcPts val="1600"/>
              </a:spcBef>
              <a:spcAft>
                <a:spcPts val="0"/>
              </a:spcAft>
              <a:buNone/>
              <a:defRPr>
                <a:solidFill>
                  <a:schemeClr val="lt1"/>
                </a:solidFill>
              </a:defRPr>
            </a:lvl2pPr>
            <a:lvl3pPr lvl="2" algn="ctr" rtl="0">
              <a:lnSpc>
                <a:spcPct val="100000"/>
              </a:lnSpc>
              <a:spcBef>
                <a:spcPts val="1600"/>
              </a:spcBef>
              <a:spcAft>
                <a:spcPts val="0"/>
              </a:spcAft>
              <a:buNone/>
              <a:defRPr>
                <a:solidFill>
                  <a:schemeClr val="lt1"/>
                </a:solidFill>
              </a:defRPr>
            </a:lvl3pPr>
            <a:lvl4pPr lvl="3" algn="ctr" rtl="0">
              <a:lnSpc>
                <a:spcPct val="100000"/>
              </a:lnSpc>
              <a:spcBef>
                <a:spcPts val="1600"/>
              </a:spcBef>
              <a:spcAft>
                <a:spcPts val="0"/>
              </a:spcAft>
              <a:buNone/>
              <a:defRPr>
                <a:solidFill>
                  <a:schemeClr val="lt1"/>
                </a:solidFill>
              </a:defRPr>
            </a:lvl4pPr>
            <a:lvl5pPr lvl="4" algn="ctr" rtl="0">
              <a:lnSpc>
                <a:spcPct val="100000"/>
              </a:lnSpc>
              <a:spcBef>
                <a:spcPts val="1600"/>
              </a:spcBef>
              <a:spcAft>
                <a:spcPts val="0"/>
              </a:spcAft>
              <a:buNone/>
              <a:defRPr>
                <a:solidFill>
                  <a:schemeClr val="lt1"/>
                </a:solidFill>
              </a:defRPr>
            </a:lvl5pPr>
            <a:lvl6pPr lvl="5" algn="ctr" rtl="0">
              <a:lnSpc>
                <a:spcPct val="100000"/>
              </a:lnSpc>
              <a:spcBef>
                <a:spcPts val="1600"/>
              </a:spcBef>
              <a:spcAft>
                <a:spcPts val="0"/>
              </a:spcAft>
              <a:buNone/>
              <a:defRPr>
                <a:solidFill>
                  <a:schemeClr val="lt1"/>
                </a:solidFill>
              </a:defRPr>
            </a:lvl6pPr>
            <a:lvl7pPr lvl="6" algn="ctr" rtl="0">
              <a:lnSpc>
                <a:spcPct val="100000"/>
              </a:lnSpc>
              <a:spcBef>
                <a:spcPts val="1600"/>
              </a:spcBef>
              <a:spcAft>
                <a:spcPts val="0"/>
              </a:spcAft>
              <a:buNone/>
              <a:defRPr>
                <a:solidFill>
                  <a:schemeClr val="lt1"/>
                </a:solidFill>
              </a:defRPr>
            </a:lvl7pPr>
            <a:lvl8pPr lvl="7" algn="ctr" rtl="0">
              <a:lnSpc>
                <a:spcPct val="100000"/>
              </a:lnSpc>
              <a:spcBef>
                <a:spcPts val="1600"/>
              </a:spcBef>
              <a:spcAft>
                <a:spcPts val="0"/>
              </a:spcAft>
              <a:buNone/>
              <a:defRPr>
                <a:solidFill>
                  <a:schemeClr val="lt1"/>
                </a:solidFill>
              </a:defRPr>
            </a:lvl8pPr>
            <a:lvl9pPr lvl="8" algn="ctr" rtl="0">
              <a:lnSpc>
                <a:spcPct val="100000"/>
              </a:lnSpc>
              <a:spcBef>
                <a:spcPts val="1600"/>
              </a:spcBef>
              <a:spcAft>
                <a:spcPts val="1600"/>
              </a:spcAft>
              <a:buNone/>
              <a:defRPr>
                <a:solidFill>
                  <a:schemeClr val="lt1"/>
                </a:solidFill>
              </a:defRPr>
            </a:lvl9pPr>
          </a:lstStyle>
          <a:p>
            <a:endParaRPr/>
          </a:p>
        </p:txBody>
      </p:sp>
      <p:sp>
        <p:nvSpPr>
          <p:cNvPr id="897" name="Google Shape;897;p48"/>
          <p:cNvSpPr txBox="1">
            <a:spLocks noGrp="1"/>
          </p:cNvSpPr>
          <p:nvPr>
            <p:ph type="subTitle" idx="2"/>
          </p:nvPr>
        </p:nvSpPr>
        <p:spPr>
          <a:xfrm>
            <a:off x="3495000" y="2357705"/>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lt1"/>
                </a:solidFill>
              </a:defRPr>
            </a:lvl1pPr>
            <a:lvl2pPr lvl="1" algn="ctr" rtl="0">
              <a:lnSpc>
                <a:spcPct val="100000"/>
              </a:lnSpc>
              <a:spcBef>
                <a:spcPts val="1600"/>
              </a:spcBef>
              <a:spcAft>
                <a:spcPts val="0"/>
              </a:spcAft>
              <a:buNone/>
              <a:defRPr>
                <a:solidFill>
                  <a:schemeClr val="lt1"/>
                </a:solidFill>
              </a:defRPr>
            </a:lvl2pPr>
            <a:lvl3pPr lvl="2" algn="ctr" rtl="0">
              <a:lnSpc>
                <a:spcPct val="100000"/>
              </a:lnSpc>
              <a:spcBef>
                <a:spcPts val="1600"/>
              </a:spcBef>
              <a:spcAft>
                <a:spcPts val="0"/>
              </a:spcAft>
              <a:buNone/>
              <a:defRPr>
                <a:solidFill>
                  <a:schemeClr val="lt1"/>
                </a:solidFill>
              </a:defRPr>
            </a:lvl3pPr>
            <a:lvl4pPr lvl="3" algn="ctr" rtl="0">
              <a:lnSpc>
                <a:spcPct val="100000"/>
              </a:lnSpc>
              <a:spcBef>
                <a:spcPts val="1600"/>
              </a:spcBef>
              <a:spcAft>
                <a:spcPts val="0"/>
              </a:spcAft>
              <a:buNone/>
              <a:defRPr>
                <a:solidFill>
                  <a:schemeClr val="lt1"/>
                </a:solidFill>
              </a:defRPr>
            </a:lvl4pPr>
            <a:lvl5pPr lvl="4" algn="ctr" rtl="0">
              <a:lnSpc>
                <a:spcPct val="100000"/>
              </a:lnSpc>
              <a:spcBef>
                <a:spcPts val="1600"/>
              </a:spcBef>
              <a:spcAft>
                <a:spcPts val="0"/>
              </a:spcAft>
              <a:buNone/>
              <a:defRPr>
                <a:solidFill>
                  <a:schemeClr val="lt1"/>
                </a:solidFill>
              </a:defRPr>
            </a:lvl5pPr>
            <a:lvl6pPr lvl="5" algn="ctr" rtl="0">
              <a:lnSpc>
                <a:spcPct val="100000"/>
              </a:lnSpc>
              <a:spcBef>
                <a:spcPts val="1600"/>
              </a:spcBef>
              <a:spcAft>
                <a:spcPts val="0"/>
              </a:spcAft>
              <a:buNone/>
              <a:defRPr>
                <a:solidFill>
                  <a:schemeClr val="lt1"/>
                </a:solidFill>
              </a:defRPr>
            </a:lvl6pPr>
            <a:lvl7pPr lvl="6" algn="ctr" rtl="0">
              <a:lnSpc>
                <a:spcPct val="100000"/>
              </a:lnSpc>
              <a:spcBef>
                <a:spcPts val="1600"/>
              </a:spcBef>
              <a:spcAft>
                <a:spcPts val="0"/>
              </a:spcAft>
              <a:buNone/>
              <a:defRPr>
                <a:solidFill>
                  <a:schemeClr val="lt1"/>
                </a:solidFill>
              </a:defRPr>
            </a:lvl7pPr>
            <a:lvl8pPr lvl="7" algn="ctr" rtl="0">
              <a:lnSpc>
                <a:spcPct val="100000"/>
              </a:lnSpc>
              <a:spcBef>
                <a:spcPts val="1600"/>
              </a:spcBef>
              <a:spcAft>
                <a:spcPts val="0"/>
              </a:spcAft>
              <a:buNone/>
              <a:defRPr>
                <a:solidFill>
                  <a:schemeClr val="lt1"/>
                </a:solidFill>
              </a:defRPr>
            </a:lvl8pPr>
            <a:lvl9pPr lvl="8" algn="ctr" rtl="0">
              <a:lnSpc>
                <a:spcPct val="100000"/>
              </a:lnSpc>
              <a:spcBef>
                <a:spcPts val="1600"/>
              </a:spcBef>
              <a:spcAft>
                <a:spcPts val="1600"/>
              </a:spcAft>
              <a:buNone/>
              <a:defRPr>
                <a:solidFill>
                  <a:schemeClr val="lt1"/>
                </a:solidFill>
              </a:defRPr>
            </a:lvl9pPr>
          </a:lstStyle>
          <a:p>
            <a:endParaRPr/>
          </a:p>
        </p:txBody>
      </p:sp>
      <p:sp>
        <p:nvSpPr>
          <p:cNvPr id="898" name="Google Shape;898;p48"/>
          <p:cNvSpPr txBox="1">
            <a:spLocks noGrp="1"/>
          </p:cNvSpPr>
          <p:nvPr>
            <p:ph type="subTitle" idx="3"/>
          </p:nvPr>
        </p:nvSpPr>
        <p:spPr>
          <a:xfrm>
            <a:off x="1108400" y="2044291"/>
            <a:ext cx="21540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accent2"/>
                </a:solidFill>
                <a:latin typeface="Slackey"/>
                <a:ea typeface="Slackey"/>
                <a:cs typeface="Slackey"/>
                <a:sym typeface="Slackey"/>
              </a:defRPr>
            </a:lvl1pPr>
            <a:lvl2pPr lvl="1" algn="ctr" rtl="0">
              <a:lnSpc>
                <a:spcPct val="100000"/>
              </a:lnSpc>
              <a:spcBef>
                <a:spcPts val="1600"/>
              </a:spcBef>
              <a:spcAft>
                <a:spcPts val="0"/>
              </a:spcAft>
              <a:buNone/>
              <a:defRPr sz="1800">
                <a:latin typeface="Slackey"/>
                <a:ea typeface="Slackey"/>
                <a:cs typeface="Slackey"/>
                <a:sym typeface="Slackey"/>
              </a:defRPr>
            </a:lvl2pPr>
            <a:lvl3pPr lvl="2" algn="ctr" rtl="0">
              <a:lnSpc>
                <a:spcPct val="100000"/>
              </a:lnSpc>
              <a:spcBef>
                <a:spcPts val="1600"/>
              </a:spcBef>
              <a:spcAft>
                <a:spcPts val="0"/>
              </a:spcAft>
              <a:buNone/>
              <a:defRPr sz="1800">
                <a:latin typeface="Slackey"/>
                <a:ea typeface="Slackey"/>
                <a:cs typeface="Slackey"/>
                <a:sym typeface="Slackey"/>
              </a:defRPr>
            </a:lvl3pPr>
            <a:lvl4pPr lvl="3" algn="ctr" rtl="0">
              <a:lnSpc>
                <a:spcPct val="100000"/>
              </a:lnSpc>
              <a:spcBef>
                <a:spcPts val="1600"/>
              </a:spcBef>
              <a:spcAft>
                <a:spcPts val="0"/>
              </a:spcAft>
              <a:buNone/>
              <a:defRPr sz="1800">
                <a:latin typeface="Slackey"/>
                <a:ea typeface="Slackey"/>
                <a:cs typeface="Slackey"/>
                <a:sym typeface="Slackey"/>
              </a:defRPr>
            </a:lvl4pPr>
            <a:lvl5pPr lvl="4" algn="ctr" rtl="0">
              <a:lnSpc>
                <a:spcPct val="100000"/>
              </a:lnSpc>
              <a:spcBef>
                <a:spcPts val="1600"/>
              </a:spcBef>
              <a:spcAft>
                <a:spcPts val="0"/>
              </a:spcAft>
              <a:buNone/>
              <a:defRPr sz="1800">
                <a:latin typeface="Slackey"/>
                <a:ea typeface="Slackey"/>
                <a:cs typeface="Slackey"/>
                <a:sym typeface="Slackey"/>
              </a:defRPr>
            </a:lvl5pPr>
            <a:lvl6pPr lvl="5" algn="ctr" rtl="0">
              <a:lnSpc>
                <a:spcPct val="100000"/>
              </a:lnSpc>
              <a:spcBef>
                <a:spcPts val="1600"/>
              </a:spcBef>
              <a:spcAft>
                <a:spcPts val="0"/>
              </a:spcAft>
              <a:buNone/>
              <a:defRPr sz="1800">
                <a:latin typeface="Slackey"/>
                <a:ea typeface="Slackey"/>
                <a:cs typeface="Slackey"/>
                <a:sym typeface="Slackey"/>
              </a:defRPr>
            </a:lvl6pPr>
            <a:lvl7pPr lvl="6" algn="ctr" rtl="0">
              <a:lnSpc>
                <a:spcPct val="100000"/>
              </a:lnSpc>
              <a:spcBef>
                <a:spcPts val="1600"/>
              </a:spcBef>
              <a:spcAft>
                <a:spcPts val="0"/>
              </a:spcAft>
              <a:buNone/>
              <a:defRPr sz="1800">
                <a:latin typeface="Slackey"/>
                <a:ea typeface="Slackey"/>
                <a:cs typeface="Slackey"/>
                <a:sym typeface="Slackey"/>
              </a:defRPr>
            </a:lvl7pPr>
            <a:lvl8pPr lvl="7" algn="ctr" rtl="0">
              <a:lnSpc>
                <a:spcPct val="100000"/>
              </a:lnSpc>
              <a:spcBef>
                <a:spcPts val="1600"/>
              </a:spcBef>
              <a:spcAft>
                <a:spcPts val="0"/>
              </a:spcAft>
              <a:buNone/>
              <a:defRPr sz="1800">
                <a:latin typeface="Slackey"/>
                <a:ea typeface="Slackey"/>
                <a:cs typeface="Slackey"/>
                <a:sym typeface="Slackey"/>
              </a:defRPr>
            </a:lvl8pPr>
            <a:lvl9pPr lvl="8" algn="ctr" rtl="0">
              <a:lnSpc>
                <a:spcPct val="100000"/>
              </a:lnSpc>
              <a:spcBef>
                <a:spcPts val="1600"/>
              </a:spcBef>
              <a:spcAft>
                <a:spcPts val="1600"/>
              </a:spcAft>
              <a:buNone/>
              <a:defRPr sz="1800">
                <a:latin typeface="Slackey"/>
                <a:ea typeface="Slackey"/>
                <a:cs typeface="Slackey"/>
                <a:sym typeface="Slackey"/>
              </a:defRPr>
            </a:lvl9pPr>
          </a:lstStyle>
          <a:p>
            <a:endParaRPr/>
          </a:p>
        </p:txBody>
      </p:sp>
      <p:sp>
        <p:nvSpPr>
          <p:cNvPr id="899" name="Google Shape;899;p48"/>
          <p:cNvSpPr txBox="1">
            <a:spLocks noGrp="1"/>
          </p:cNvSpPr>
          <p:nvPr>
            <p:ph type="subTitle" idx="4"/>
          </p:nvPr>
        </p:nvSpPr>
        <p:spPr>
          <a:xfrm>
            <a:off x="3495000" y="2044291"/>
            <a:ext cx="21540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solidFill>
                  <a:schemeClr val="dk2"/>
                </a:solidFill>
                <a:latin typeface="Slackey"/>
                <a:ea typeface="Slackey"/>
                <a:cs typeface="Slackey"/>
                <a:sym typeface="Slackey"/>
              </a:defRPr>
            </a:lvl1pPr>
            <a:lvl2pPr lvl="1" algn="ctr" rtl="0">
              <a:lnSpc>
                <a:spcPct val="100000"/>
              </a:lnSpc>
              <a:spcBef>
                <a:spcPts val="1600"/>
              </a:spcBef>
              <a:spcAft>
                <a:spcPts val="0"/>
              </a:spcAft>
              <a:buNone/>
              <a:defRPr sz="1800">
                <a:solidFill>
                  <a:schemeClr val="dk2"/>
                </a:solidFill>
                <a:latin typeface="Slackey"/>
                <a:ea typeface="Slackey"/>
                <a:cs typeface="Slackey"/>
                <a:sym typeface="Slackey"/>
              </a:defRPr>
            </a:lvl2pPr>
            <a:lvl3pPr lvl="2" algn="ctr" rtl="0">
              <a:lnSpc>
                <a:spcPct val="100000"/>
              </a:lnSpc>
              <a:spcBef>
                <a:spcPts val="1600"/>
              </a:spcBef>
              <a:spcAft>
                <a:spcPts val="0"/>
              </a:spcAft>
              <a:buNone/>
              <a:defRPr sz="1800">
                <a:solidFill>
                  <a:schemeClr val="dk2"/>
                </a:solidFill>
                <a:latin typeface="Slackey"/>
                <a:ea typeface="Slackey"/>
                <a:cs typeface="Slackey"/>
                <a:sym typeface="Slackey"/>
              </a:defRPr>
            </a:lvl3pPr>
            <a:lvl4pPr lvl="3" algn="ctr" rtl="0">
              <a:lnSpc>
                <a:spcPct val="100000"/>
              </a:lnSpc>
              <a:spcBef>
                <a:spcPts val="1600"/>
              </a:spcBef>
              <a:spcAft>
                <a:spcPts val="0"/>
              </a:spcAft>
              <a:buNone/>
              <a:defRPr sz="1800">
                <a:solidFill>
                  <a:schemeClr val="dk2"/>
                </a:solidFill>
                <a:latin typeface="Slackey"/>
                <a:ea typeface="Slackey"/>
                <a:cs typeface="Slackey"/>
                <a:sym typeface="Slackey"/>
              </a:defRPr>
            </a:lvl4pPr>
            <a:lvl5pPr lvl="4" algn="ctr" rtl="0">
              <a:lnSpc>
                <a:spcPct val="100000"/>
              </a:lnSpc>
              <a:spcBef>
                <a:spcPts val="1600"/>
              </a:spcBef>
              <a:spcAft>
                <a:spcPts val="0"/>
              </a:spcAft>
              <a:buNone/>
              <a:defRPr sz="1800">
                <a:solidFill>
                  <a:schemeClr val="dk2"/>
                </a:solidFill>
                <a:latin typeface="Slackey"/>
                <a:ea typeface="Slackey"/>
                <a:cs typeface="Slackey"/>
                <a:sym typeface="Slackey"/>
              </a:defRPr>
            </a:lvl5pPr>
            <a:lvl6pPr lvl="5" algn="ctr" rtl="0">
              <a:lnSpc>
                <a:spcPct val="100000"/>
              </a:lnSpc>
              <a:spcBef>
                <a:spcPts val="1600"/>
              </a:spcBef>
              <a:spcAft>
                <a:spcPts val="0"/>
              </a:spcAft>
              <a:buNone/>
              <a:defRPr sz="1800">
                <a:solidFill>
                  <a:schemeClr val="dk2"/>
                </a:solidFill>
                <a:latin typeface="Slackey"/>
                <a:ea typeface="Slackey"/>
                <a:cs typeface="Slackey"/>
                <a:sym typeface="Slackey"/>
              </a:defRPr>
            </a:lvl6pPr>
            <a:lvl7pPr lvl="6" algn="ctr" rtl="0">
              <a:lnSpc>
                <a:spcPct val="100000"/>
              </a:lnSpc>
              <a:spcBef>
                <a:spcPts val="1600"/>
              </a:spcBef>
              <a:spcAft>
                <a:spcPts val="0"/>
              </a:spcAft>
              <a:buNone/>
              <a:defRPr sz="1800">
                <a:solidFill>
                  <a:schemeClr val="dk2"/>
                </a:solidFill>
                <a:latin typeface="Slackey"/>
                <a:ea typeface="Slackey"/>
                <a:cs typeface="Slackey"/>
                <a:sym typeface="Slackey"/>
              </a:defRPr>
            </a:lvl7pPr>
            <a:lvl8pPr lvl="7" algn="ctr" rtl="0">
              <a:lnSpc>
                <a:spcPct val="100000"/>
              </a:lnSpc>
              <a:spcBef>
                <a:spcPts val="1600"/>
              </a:spcBef>
              <a:spcAft>
                <a:spcPts val="0"/>
              </a:spcAft>
              <a:buNone/>
              <a:defRPr sz="1800">
                <a:solidFill>
                  <a:schemeClr val="dk2"/>
                </a:solidFill>
                <a:latin typeface="Slackey"/>
                <a:ea typeface="Slackey"/>
                <a:cs typeface="Slackey"/>
                <a:sym typeface="Slackey"/>
              </a:defRPr>
            </a:lvl8pPr>
            <a:lvl9pPr lvl="8" algn="ctr" rtl="0">
              <a:lnSpc>
                <a:spcPct val="100000"/>
              </a:lnSpc>
              <a:spcBef>
                <a:spcPts val="1600"/>
              </a:spcBef>
              <a:spcAft>
                <a:spcPts val="1600"/>
              </a:spcAft>
              <a:buNone/>
              <a:defRPr sz="1800">
                <a:solidFill>
                  <a:schemeClr val="dk2"/>
                </a:solidFill>
                <a:latin typeface="Slackey"/>
                <a:ea typeface="Slackey"/>
                <a:cs typeface="Slackey"/>
                <a:sym typeface="Slackey"/>
              </a:defRPr>
            </a:lvl9pPr>
          </a:lstStyle>
          <a:p>
            <a:endParaRPr/>
          </a:p>
        </p:txBody>
      </p:sp>
      <p:sp>
        <p:nvSpPr>
          <p:cNvPr id="900" name="Google Shape;900;p48"/>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grpSp>
        <p:nvGrpSpPr>
          <p:cNvPr id="901" name="Google Shape;901;p48"/>
          <p:cNvGrpSpPr/>
          <p:nvPr/>
        </p:nvGrpSpPr>
        <p:grpSpPr>
          <a:xfrm>
            <a:off x="200010" y="45636"/>
            <a:ext cx="8758323" cy="4913217"/>
            <a:chOff x="200010" y="45636"/>
            <a:chExt cx="8758323" cy="4913217"/>
          </a:xfrm>
        </p:grpSpPr>
        <p:grpSp>
          <p:nvGrpSpPr>
            <p:cNvPr id="902" name="Google Shape;902;p48"/>
            <p:cNvGrpSpPr/>
            <p:nvPr/>
          </p:nvGrpSpPr>
          <p:grpSpPr>
            <a:xfrm>
              <a:off x="200010" y="469249"/>
              <a:ext cx="8758323" cy="4489604"/>
              <a:chOff x="200010" y="469249"/>
              <a:chExt cx="8758323" cy="4489604"/>
            </a:xfrm>
          </p:grpSpPr>
          <p:grpSp>
            <p:nvGrpSpPr>
              <p:cNvPr id="903" name="Google Shape;903;p48"/>
              <p:cNvGrpSpPr/>
              <p:nvPr/>
            </p:nvGrpSpPr>
            <p:grpSpPr>
              <a:xfrm>
                <a:off x="200010" y="1773510"/>
                <a:ext cx="393185" cy="366925"/>
                <a:chOff x="3858103" y="585645"/>
                <a:chExt cx="295495" cy="275780"/>
              </a:xfrm>
            </p:grpSpPr>
            <p:sp>
              <p:nvSpPr>
                <p:cNvPr id="904" name="Google Shape;904;p48"/>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8"/>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48"/>
              <p:cNvGrpSpPr/>
              <p:nvPr/>
            </p:nvGrpSpPr>
            <p:grpSpPr>
              <a:xfrm>
                <a:off x="8674056" y="469249"/>
                <a:ext cx="284277" cy="284348"/>
                <a:chOff x="6521720" y="2738214"/>
                <a:chExt cx="233014" cy="233072"/>
              </a:xfrm>
            </p:grpSpPr>
            <p:sp>
              <p:nvSpPr>
                <p:cNvPr id="907" name="Google Shape;907;p48"/>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8"/>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 name="Google Shape;909;p48"/>
              <p:cNvGrpSpPr/>
              <p:nvPr/>
            </p:nvGrpSpPr>
            <p:grpSpPr>
              <a:xfrm>
                <a:off x="8228452" y="4599305"/>
                <a:ext cx="445591" cy="359548"/>
                <a:chOff x="2545677" y="4442880"/>
                <a:chExt cx="445591" cy="359548"/>
              </a:xfrm>
            </p:grpSpPr>
            <p:sp>
              <p:nvSpPr>
                <p:cNvPr id="910" name="Google Shape;910;p48"/>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8"/>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48"/>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8"/>
              <p:cNvSpPr/>
              <p:nvPr/>
            </p:nvSpPr>
            <p:spPr>
              <a:xfrm>
                <a:off x="361500" y="46763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 name="Google Shape;914;p48"/>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 name="Google Shape;915;p48"/>
          <p:cNvSpPr txBox="1">
            <a:spLocks noGrp="1"/>
          </p:cNvSpPr>
          <p:nvPr>
            <p:ph type="subTitle" idx="5"/>
          </p:nvPr>
        </p:nvSpPr>
        <p:spPr>
          <a:xfrm>
            <a:off x="5881600" y="2344393"/>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solidFill>
                  <a:schemeClr val="lt1"/>
                </a:solidFill>
              </a:defRPr>
            </a:lvl1pPr>
            <a:lvl2pPr lvl="1" algn="ctr" rtl="0">
              <a:lnSpc>
                <a:spcPct val="100000"/>
              </a:lnSpc>
              <a:spcBef>
                <a:spcPts val="1600"/>
              </a:spcBef>
              <a:spcAft>
                <a:spcPts val="0"/>
              </a:spcAft>
              <a:buNone/>
              <a:defRPr>
                <a:solidFill>
                  <a:schemeClr val="lt1"/>
                </a:solidFill>
              </a:defRPr>
            </a:lvl2pPr>
            <a:lvl3pPr lvl="2" algn="ctr" rtl="0">
              <a:lnSpc>
                <a:spcPct val="100000"/>
              </a:lnSpc>
              <a:spcBef>
                <a:spcPts val="1600"/>
              </a:spcBef>
              <a:spcAft>
                <a:spcPts val="0"/>
              </a:spcAft>
              <a:buNone/>
              <a:defRPr>
                <a:solidFill>
                  <a:schemeClr val="lt1"/>
                </a:solidFill>
              </a:defRPr>
            </a:lvl3pPr>
            <a:lvl4pPr lvl="3" algn="ctr" rtl="0">
              <a:lnSpc>
                <a:spcPct val="100000"/>
              </a:lnSpc>
              <a:spcBef>
                <a:spcPts val="1600"/>
              </a:spcBef>
              <a:spcAft>
                <a:spcPts val="0"/>
              </a:spcAft>
              <a:buNone/>
              <a:defRPr>
                <a:solidFill>
                  <a:schemeClr val="lt1"/>
                </a:solidFill>
              </a:defRPr>
            </a:lvl4pPr>
            <a:lvl5pPr lvl="4" algn="ctr" rtl="0">
              <a:lnSpc>
                <a:spcPct val="100000"/>
              </a:lnSpc>
              <a:spcBef>
                <a:spcPts val="1600"/>
              </a:spcBef>
              <a:spcAft>
                <a:spcPts val="0"/>
              </a:spcAft>
              <a:buNone/>
              <a:defRPr>
                <a:solidFill>
                  <a:schemeClr val="lt1"/>
                </a:solidFill>
              </a:defRPr>
            </a:lvl5pPr>
            <a:lvl6pPr lvl="5" algn="ctr" rtl="0">
              <a:lnSpc>
                <a:spcPct val="100000"/>
              </a:lnSpc>
              <a:spcBef>
                <a:spcPts val="1600"/>
              </a:spcBef>
              <a:spcAft>
                <a:spcPts val="0"/>
              </a:spcAft>
              <a:buNone/>
              <a:defRPr>
                <a:solidFill>
                  <a:schemeClr val="lt1"/>
                </a:solidFill>
              </a:defRPr>
            </a:lvl6pPr>
            <a:lvl7pPr lvl="6" algn="ctr" rtl="0">
              <a:lnSpc>
                <a:spcPct val="100000"/>
              </a:lnSpc>
              <a:spcBef>
                <a:spcPts val="1600"/>
              </a:spcBef>
              <a:spcAft>
                <a:spcPts val="0"/>
              </a:spcAft>
              <a:buNone/>
              <a:defRPr>
                <a:solidFill>
                  <a:schemeClr val="lt1"/>
                </a:solidFill>
              </a:defRPr>
            </a:lvl7pPr>
            <a:lvl8pPr lvl="7" algn="ctr" rtl="0">
              <a:lnSpc>
                <a:spcPct val="100000"/>
              </a:lnSpc>
              <a:spcBef>
                <a:spcPts val="1600"/>
              </a:spcBef>
              <a:spcAft>
                <a:spcPts val="0"/>
              </a:spcAft>
              <a:buNone/>
              <a:defRPr>
                <a:solidFill>
                  <a:schemeClr val="lt1"/>
                </a:solidFill>
              </a:defRPr>
            </a:lvl8pPr>
            <a:lvl9pPr lvl="8" algn="ctr" rtl="0">
              <a:lnSpc>
                <a:spcPct val="100000"/>
              </a:lnSpc>
              <a:spcBef>
                <a:spcPts val="1600"/>
              </a:spcBef>
              <a:spcAft>
                <a:spcPts val="1600"/>
              </a:spcAft>
              <a:buNone/>
              <a:defRPr>
                <a:solidFill>
                  <a:schemeClr val="lt1"/>
                </a:solidFill>
              </a:defRPr>
            </a:lvl9pPr>
          </a:lstStyle>
          <a:p>
            <a:endParaRPr/>
          </a:p>
        </p:txBody>
      </p:sp>
      <p:sp>
        <p:nvSpPr>
          <p:cNvPr id="916" name="Google Shape;916;p48"/>
          <p:cNvSpPr txBox="1">
            <a:spLocks noGrp="1"/>
          </p:cNvSpPr>
          <p:nvPr>
            <p:ph type="subTitle" idx="6"/>
          </p:nvPr>
        </p:nvSpPr>
        <p:spPr>
          <a:xfrm>
            <a:off x="5881600" y="2030978"/>
            <a:ext cx="21540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latin typeface="Slackey"/>
                <a:ea typeface="Slackey"/>
                <a:cs typeface="Slackey"/>
                <a:sym typeface="Slackey"/>
              </a:defRPr>
            </a:lvl1pPr>
            <a:lvl2pPr lvl="1" algn="ctr" rtl="0">
              <a:lnSpc>
                <a:spcPct val="100000"/>
              </a:lnSpc>
              <a:spcBef>
                <a:spcPts val="1600"/>
              </a:spcBef>
              <a:spcAft>
                <a:spcPts val="0"/>
              </a:spcAft>
              <a:buNone/>
              <a:defRPr sz="1800">
                <a:latin typeface="Slackey"/>
                <a:ea typeface="Slackey"/>
                <a:cs typeface="Slackey"/>
                <a:sym typeface="Slackey"/>
              </a:defRPr>
            </a:lvl2pPr>
            <a:lvl3pPr lvl="2" algn="ctr" rtl="0">
              <a:lnSpc>
                <a:spcPct val="100000"/>
              </a:lnSpc>
              <a:spcBef>
                <a:spcPts val="1600"/>
              </a:spcBef>
              <a:spcAft>
                <a:spcPts val="0"/>
              </a:spcAft>
              <a:buNone/>
              <a:defRPr sz="1800">
                <a:latin typeface="Slackey"/>
                <a:ea typeface="Slackey"/>
                <a:cs typeface="Slackey"/>
                <a:sym typeface="Slackey"/>
              </a:defRPr>
            </a:lvl3pPr>
            <a:lvl4pPr lvl="3" algn="ctr" rtl="0">
              <a:lnSpc>
                <a:spcPct val="100000"/>
              </a:lnSpc>
              <a:spcBef>
                <a:spcPts val="1600"/>
              </a:spcBef>
              <a:spcAft>
                <a:spcPts val="0"/>
              </a:spcAft>
              <a:buNone/>
              <a:defRPr sz="1800">
                <a:latin typeface="Slackey"/>
                <a:ea typeface="Slackey"/>
                <a:cs typeface="Slackey"/>
                <a:sym typeface="Slackey"/>
              </a:defRPr>
            </a:lvl4pPr>
            <a:lvl5pPr lvl="4" algn="ctr" rtl="0">
              <a:lnSpc>
                <a:spcPct val="100000"/>
              </a:lnSpc>
              <a:spcBef>
                <a:spcPts val="1600"/>
              </a:spcBef>
              <a:spcAft>
                <a:spcPts val="0"/>
              </a:spcAft>
              <a:buNone/>
              <a:defRPr sz="1800">
                <a:latin typeface="Slackey"/>
                <a:ea typeface="Slackey"/>
                <a:cs typeface="Slackey"/>
                <a:sym typeface="Slackey"/>
              </a:defRPr>
            </a:lvl5pPr>
            <a:lvl6pPr lvl="5" algn="ctr" rtl="0">
              <a:lnSpc>
                <a:spcPct val="100000"/>
              </a:lnSpc>
              <a:spcBef>
                <a:spcPts val="1600"/>
              </a:spcBef>
              <a:spcAft>
                <a:spcPts val="0"/>
              </a:spcAft>
              <a:buNone/>
              <a:defRPr sz="1800">
                <a:latin typeface="Slackey"/>
                <a:ea typeface="Slackey"/>
                <a:cs typeface="Slackey"/>
                <a:sym typeface="Slackey"/>
              </a:defRPr>
            </a:lvl6pPr>
            <a:lvl7pPr lvl="6" algn="ctr" rtl="0">
              <a:lnSpc>
                <a:spcPct val="100000"/>
              </a:lnSpc>
              <a:spcBef>
                <a:spcPts val="1600"/>
              </a:spcBef>
              <a:spcAft>
                <a:spcPts val="0"/>
              </a:spcAft>
              <a:buNone/>
              <a:defRPr sz="1800">
                <a:latin typeface="Slackey"/>
                <a:ea typeface="Slackey"/>
                <a:cs typeface="Slackey"/>
                <a:sym typeface="Slackey"/>
              </a:defRPr>
            </a:lvl7pPr>
            <a:lvl8pPr lvl="7" algn="ctr" rtl="0">
              <a:lnSpc>
                <a:spcPct val="100000"/>
              </a:lnSpc>
              <a:spcBef>
                <a:spcPts val="1600"/>
              </a:spcBef>
              <a:spcAft>
                <a:spcPts val="0"/>
              </a:spcAft>
              <a:buNone/>
              <a:defRPr sz="1800">
                <a:latin typeface="Slackey"/>
                <a:ea typeface="Slackey"/>
                <a:cs typeface="Slackey"/>
                <a:sym typeface="Slackey"/>
              </a:defRPr>
            </a:lvl8pPr>
            <a:lvl9pPr lvl="8" algn="ctr" rtl="0">
              <a:lnSpc>
                <a:spcPct val="100000"/>
              </a:lnSpc>
              <a:spcBef>
                <a:spcPts val="1600"/>
              </a:spcBef>
              <a:spcAft>
                <a:spcPts val="1600"/>
              </a:spcAft>
              <a:buNone/>
              <a:defRPr sz="1800">
                <a:latin typeface="Slackey"/>
                <a:ea typeface="Slackey"/>
                <a:cs typeface="Slackey"/>
                <a:sym typeface="Slackey"/>
              </a:defRPr>
            </a:lvl9pPr>
          </a:lstStyle>
          <a:p>
            <a:endParaRPr/>
          </a:p>
        </p:txBody>
      </p:sp>
    </p:spTree>
  </p:cSld>
  <p:clrMapOvr>
    <a:masterClrMapping/>
  </p:clrMapOvr>
  <p:transition spd="slow">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and Four Columns 4">
  <p:cSld name="CUSTOM_50">
    <p:bg>
      <p:bgPr>
        <a:solidFill>
          <a:schemeClr val="dk2"/>
        </a:solidFill>
        <a:effectLst/>
      </p:bgPr>
    </p:bg>
    <p:spTree>
      <p:nvGrpSpPr>
        <p:cNvPr id="1" name="Shape 917"/>
        <p:cNvGrpSpPr/>
        <p:nvPr/>
      </p:nvGrpSpPr>
      <p:grpSpPr>
        <a:xfrm>
          <a:off x="0" y="0"/>
          <a:ext cx="0" cy="0"/>
          <a:chOff x="0" y="0"/>
          <a:chExt cx="0" cy="0"/>
        </a:xfrm>
      </p:grpSpPr>
      <p:sp>
        <p:nvSpPr>
          <p:cNvPr id="918" name="Google Shape;918;p49"/>
          <p:cNvSpPr txBox="1">
            <a:spLocks noGrp="1"/>
          </p:cNvSpPr>
          <p:nvPr>
            <p:ph type="subTitle" idx="1"/>
          </p:nvPr>
        </p:nvSpPr>
        <p:spPr>
          <a:xfrm>
            <a:off x="725175" y="3626277"/>
            <a:ext cx="17367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919" name="Google Shape;919;p49"/>
          <p:cNvSpPr txBox="1">
            <a:spLocks noGrp="1"/>
          </p:cNvSpPr>
          <p:nvPr>
            <p:ph type="subTitle" idx="2"/>
          </p:nvPr>
        </p:nvSpPr>
        <p:spPr>
          <a:xfrm>
            <a:off x="2658400" y="3626277"/>
            <a:ext cx="17367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920" name="Google Shape;920;p49"/>
          <p:cNvSpPr txBox="1">
            <a:spLocks noGrp="1"/>
          </p:cNvSpPr>
          <p:nvPr>
            <p:ph type="subTitle" idx="3"/>
          </p:nvPr>
        </p:nvSpPr>
        <p:spPr>
          <a:xfrm>
            <a:off x="725175" y="3325850"/>
            <a:ext cx="17367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latin typeface="Slackey"/>
                <a:ea typeface="Slackey"/>
                <a:cs typeface="Slackey"/>
                <a:sym typeface="Slackey"/>
              </a:defRPr>
            </a:lvl1pPr>
            <a:lvl2pPr lvl="1" algn="ctr" rtl="0">
              <a:lnSpc>
                <a:spcPct val="100000"/>
              </a:lnSpc>
              <a:spcBef>
                <a:spcPts val="1600"/>
              </a:spcBef>
              <a:spcAft>
                <a:spcPts val="0"/>
              </a:spcAft>
              <a:buNone/>
              <a:defRPr sz="1800">
                <a:latin typeface="Slackey"/>
                <a:ea typeface="Slackey"/>
                <a:cs typeface="Slackey"/>
                <a:sym typeface="Slackey"/>
              </a:defRPr>
            </a:lvl2pPr>
            <a:lvl3pPr lvl="2" algn="ctr" rtl="0">
              <a:lnSpc>
                <a:spcPct val="100000"/>
              </a:lnSpc>
              <a:spcBef>
                <a:spcPts val="1600"/>
              </a:spcBef>
              <a:spcAft>
                <a:spcPts val="0"/>
              </a:spcAft>
              <a:buNone/>
              <a:defRPr sz="1800">
                <a:latin typeface="Slackey"/>
                <a:ea typeface="Slackey"/>
                <a:cs typeface="Slackey"/>
                <a:sym typeface="Slackey"/>
              </a:defRPr>
            </a:lvl3pPr>
            <a:lvl4pPr lvl="3" algn="ctr" rtl="0">
              <a:lnSpc>
                <a:spcPct val="100000"/>
              </a:lnSpc>
              <a:spcBef>
                <a:spcPts val="1600"/>
              </a:spcBef>
              <a:spcAft>
                <a:spcPts val="0"/>
              </a:spcAft>
              <a:buNone/>
              <a:defRPr sz="1800">
                <a:latin typeface="Slackey"/>
                <a:ea typeface="Slackey"/>
                <a:cs typeface="Slackey"/>
                <a:sym typeface="Slackey"/>
              </a:defRPr>
            </a:lvl4pPr>
            <a:lvl5pPr lvl="4" algn="ctr" rtl="0">
              <a:lnSpc>
                <a:spcPct val="100000"/>
              </a:lnSpc>
              <a:spcBef>
                <a:spcPts val="1600"/>
              </a:spcBef>
              <a:spcAft>
                <a:spcPts val="0"/>
              </a:spcAft>
              <a:buNone/>
              <a:defRPr sz="1800">
                <a:latin typeface="Slackey"/>
                <a:ea typeface="Slackey"/>
                <a:cs typeface="Slackey"/>
                <a:sym typeface="Slackey"/>
              </a:defRPr>
            </a:lvl5pPr>
            <a:lvl6pPr lvl="5" algn="ctr" rtl="0">
              <a:lnSpc>
                <a:spcPct val="100000"/>
              </a:lnSpc>
              <a:spcBef>
                <a:spcPts val="1600"/>
              </a:spcBef>
              <a:spcAft>
                <a:spcPts val="0"/>
              </a:spcAft>
              <a:buNone/>
              <a:defRPr sz="1800">
                <a:latin typeface="Slackey"/>
                <a:ea typeface="Slackey"/>
                <a:cs typeface="Slackey"/>
                <a:sym typeface="Slackey"/>
              </a:defRPr>
            </a:lvl6pPr>
            <a:lvl7pPr lvl="6" algn="ctr" rtl="0">
              <a:lnSpc>
                <a:spcPct val="100000"/>
              </a:lnSpc>
              <a:spcBef>
                <a:spcPts val="1600"/>
              </a:spcBef>
              <a:spcAft>
                <a:spcPts val="0"/>
              </a:spcAft>
              <a:buNone/>
              <a:defRPr sz="1800">
                <a:latin typeface="Slackey"/>
                <a:ea typeface="Slackey"/>
                <a:cs typeface="Slackey"/>
                <a:sym typeface="Slackey"/>
              </a:defRPr>
            </a:lvl7pPr>
            <a:lvl8pPr lvl="7" algn="ctr" rtl="0">
              <a:lnSpc>
                <a:spcPct val="100000"/>
              </a:lnSpc>
              <a:spcBef>
                <a:spcPts val="1600"/>
              </a:spcBef>
              <a:spcAft>
                <a:spcPts val="0"/>
              </a:spcAft>
              <a:buNone/>
              <a:defRPr sz="1800">
                <a:latin typeface="Slackey"/>
                <a:ea typeface="Slackey"/>
                <a:cs typeface="Slackey"/>
                <a:sym typeface="Slackey"/>
              </a:defRPr>
            </a:lvl8pPr>
            <a:lvl9pPr lvl="8" algn="ctr" rtl="0">
              <a:lnSpc>
                <a:spcPct val="100000"/>
              </a:lnSpc>
              <a:spcBef>
                <a:spcPts val="1600"/>
              </a:spcBef>
              <a:spcAft>
                <a:spcPts val="1600"/>
              </a:spcAft>
              <a:buNone/>
              <a:defRPr sz="1800">
                <a:latin typeface="Slackey"/>
                <a:ea typeface="Slackey"/>
                <a:cs typeface="Slackey"/>
                <a:sym typeface="Slackey"/>
              </a:defRPr>
            </a:lvl9pPr>
          </a:lstStyle>
          <a:p>
            <a:endParaRPr/>
          </a:p>
        </p:txBody>
      </p:sp>
      <p:sp>
        <p:nvSpPr>
          <p:cNvPr id="921" name="Google Shape;921;p49"/>
          <p:cNvSpPr txBox="1">
            <a:spLocks noGrp="1"/>
          </p:cNvSpPr>
          <p:nvPr>
            <p:ph type="subTitle" idx="4"/>
          </p:nvPr>
        </p:nvSpPr>
        <p:spPr>
          <a:xfrm>
            <a:off x="2658400" y="3325850"/>
            <a:ext cx="17367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latin typeface="Slackey"/>
                <a:ea typeface="Slackey"/>
                <a:cs typeface="Slackey"/>
                <a:sym typeface="Slackey"/>
              </a:defRPr>
            </a:lvl1pPr>
            <a:lvl2pPr lvl="1" algn="ctr" rtl="0">
              <a:lnSpc>
                <a:spcPct val="100000"/>
              </a:lnSpc>
              <a:spcBef>
                <a:spcPts val="1600"/>
              </a:spcBef>
              <a:spcAft>
                <a:spcPts val="0"/>
              </a:spcAft>
              <a:buNone/>
              <a:defRPr sz="1800">
                <a:latin typeface="Slackey"/>
                <a:ea typeface="Slackey"/>
                <a:cs typeface="Slackey"/>
                <a:sym typeface="Slackey"/>
              </a:defRPr>
            </a:lvl2pPr>
            <a:lvl3pPr lvl="2" algn="ctr" rtl="0">
              <a:lnSpc>
                <a:spcPct val="100000"/>
              </a:lnSpc>
              <a:spcBef>
                <a:spcPts val="1600"/>
              </a:spcBef>
              <a:spcAft>
                <a:spcPts val="0"/>
              </a:spcAft>
              <a:buNone/>
              <a:defRPr sz="1800">
                <a:latin typeface="Slackey"/>
                <a:ea typeface="Slackey"/>
                <a:cs typeface="Slackey"/>
                <a:sym typeface="Slackey"/>
              </a:defRPr>
            </a:lvl3pPr>
            <a:lvl4pPr lvl="3" algn="ctr" rtl="0">
              <a:lnSpc>
                <a:spcPct val="100000"/>
              </a:lnSpc>
              <a:spcBef>
                <a:spcPts val="1600"/>
              </a:spcBef>
              <a:spcAft>
                <a:spcPts val="0"/>
              </a:spcAft>
              <a:buNone/>
              <a:defRPr sz="1800">
                <a:latin typeface="Slackey"/>
                <a:ea typeface="Slackey"/>
                <a:cs typeface="Slackey"/>
                <a:sym typeface="Slackey"/>
              </a:defRPr>
            </a:lvl4pPr>
            <a:lvl5pPr lvl="4" algn="ctr" rtl="0">
              <a:lnSpc>
                <a:spcPct val="100000"/>
              </a:lnSpc>
              <a:spcBef>
                <a:spcPts val="1600"/>
              </a:spcBef>
              <a:spcAft>
                <a:spcPts val="0"/>
              </a:spcAft>
              <a:buNone/>
              <a:defRPr sz="1800">
                <a:latin typeface="Slackey"/>
                <a:ea typeface="Slackey"/>
                <a:cs typeface="Slackey"/>
                <a:sym typeface="Slackey"/>
              </a:defRPr>
            </a:lvl5pPr>
            <a:lvl6pPr lvl="5" algn="ctr" rtl="0">
              <a:lnSpc>
                <a:spcPct val="100000"/>
              </a:lnSpc>
              <a:spcBef>
                <a:spcPts val="1600"/>
              </a:spcBef>
              <a:spcAft>
                <a:spcPts val="0"/>
              </a:spcAft>
              <a:buNone/>
              <a:defRPr sz="1800">
                <a:latin typeface="Slackey"/>
                <a:ea typeface="Slackey"/>
                <a:cs typeface="Slackey"/>
                <a:sym typeface="Slackey"/>
              </a:defRPr>
            </a:lvl6pPr>
            <a:lvl7pPr lvl="6" algn="ctr" rtl="0">
              <a:lnSpc>
                <a:spcPct val="100000"/>
              </a:lnSpc>
              <a:spcBef>
                <a:spcPts val="1600"/>
              </a:spcBef>
              <a:spcAft>
                <a:spcPts val="0"/>
              </a:spcAft>
              <a:buNone/>
              <a:defRPr sz="1800">
                <a:latin typeface="Slackey"/>
                <a:ea typeface="Slackey"/>
                <a:cs typeface="Slackey"/>
                <a:sym typeface="Slackey"/>
              </a:defRPr>
            </a:lvl7pPr>
            <a:lvl8pPr lvl="7" algn="ctr" rtl="0">
              <a:lnSpc>
                <a:spcPct val="100000"/>
              </a:lnSpc>
              <a:spcBef>
                <a:spcPts val="1600"/>
              </a:spcBef>
              <a:spcAft>
                <a:spcPts val="0"/>
              </a:spcAft>
              <a:buNone/>
              <a:defRPr sz="1800">
                <a:latin typeface="Slackey"/>
                <a:ea typeface="Slackey"/>
                <a:cs typeface="Slackey"/>
                <a:sym typeface="Slackey"/>
              </a:defRPr>
            </a:lvl8pPr>
            <a:lvl9pPr lvl="8" algn="ctr" rtl="0">
              <a:lnSpc>
                <a:spcPct val="100000"/>
              </a:lnSpc>
              <a:spcBef>
                <a:spcPts val="1600"/>
              </a:spcBef>
              <a:spcAft>
                <a:spcPts val="1600"/>
              </a:spcAft>
              <a:buNone/>
              <a:defRPr sz="1800">
                <a:latin typeface="Slackey"/>
                <a:ea typeface="Slackey"/>
                <a:cs typeface="Slackey"/>
                <a:sym typeface="Slackey"/>
              </a:defRPr>
            </a:lvl9pPr>
          </a:lstStyle>
          <a:p>
            <a:endParaRPr/>
          </a:p>
        </p:txBody>
      </p:sp>
      <p:sp>
        <p:nvSpPr>
          <p:cNvPr id="922" name="Google Shape;922;p49"/>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923" name="Google Shape;923;p49"/>
          <p:cNvSpPr txBox="1">
            <a:spLocks noGrp="1"/>
          </p:cNvSpPr>
          <p:nvPr>
            <p:ph type="subTitle" idx="5"/>
          </p:nvPr>
        </p:nvSpPr>
        <p:spPr>
          <a:xfrm>
            <a:off x="4696474" y="3628170"/>
            <a:ext cx="17367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924" name="Google Shape;924;p49"/>
          <p:cNvSpPr txBox="1">
            <a:spLocks noGrp="1"/>
          </p:cNvSpPr>
          <p:nvPr>
            <p:ph type="subTitle" idx="6"/>
          </p:nvPr>
        </p:nvSpPr>
        <p:spPr>
          <a:xfrm>
            <a:off x="6682125" y="3628170"/>
            <a:ext cx="17367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925" name="Google Shape;925;p49"/>
          <p:cNvSpPr txBox="1">
            <a:spLocks noGrp="1"/>
          </p:cNvSpPr>
          <p:nvPr>
            <p:ph type="subTitle" idx="7"/>
          </p:nvPr>
        </p:nvSpPr>
        <p:spPr>
          <a:xfrm>
            <a:off x="4696474" y="3327743"/>
            <a:ext cx="17367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latin typeface="Slackey"/>
                <a:ea typeface="Slackey"/>
                <a:cs typeface="Slackey"/>
                <a:sym typeface="Slackey"/>
              </a:defRPr>
            </a:lvl1pPr>
            <a:lvl2pPr lvl="1" algn="ctr" rtl="0">
              <a:lnSpc>
                <a:spcPct val="100000"/>
              </a:lnSpc>
              <a:spcBef>
                <a:spcPts val="1600"/>
              </a:spcBef>
              <a:spcAft>
                <a:spcPts val="0"/>
              </a:spcAft>
              <a:buNone/>
              <a:defRPr sz="1800">
                <a:latin typeface="Slackey"/>
                <a:ea typeface="Slackey"/>
                <a:cs typeface="Slackey"/>
                <a:sym typeface="Slackey"/>
              </a:defRPr>
            </a:lvl2pPr>
            <a:lvl3pPr lvl="2" algn="ctr" rtl="0">
              <a:lnSpc>
                <a:spcPct val="100000"/>
              </a:lnSpc>
              <a:spcBef>
                <a:spcPts val="1600"/>
              </a:spcBef>
              <a:spcAft>
                <a:spcPts val="0"/>
              </a:spcAft>
              <a:buNone/>
              <a:defRPr sz="1800">
                <a:latin typeface="Slackey"/>
                <a:ea typeface="Slackey"/>
                <a:cs typeface="Slackey"/>
                <a:sym typeface="Slackey"/>
              </a:defRPr>
            </a:lvl3pPr>
            <a:lvl4pPr lvl="3" algn="ctr" rtl="0">
              <a:lnSpc>
                <a:spcPct val="100000"/>
              </a:lnSpc>
              <a:spcBef>
                <a:spcPts val="1600"/>
              </a:spcBef>
              <a:spcAft>
                <a:spcPts val="0"/>
              </a:spcAft>
              <a:buNone/>
              <a:defRPr sz="1800">
                <a:latin typeface="Slackey"/>
                <a:ea typeface="Slackey"/>
                <a:cs typeface="Slackey"/>
                <a:sym typeface="Slackey"/>
              </a:defRPr>
            </a:lvl4pPr>
            <a:lvl5pPr lvl="4" algn="ctr" rtl="0">
              <a:lnSpc>
                <a:spcPct val="100000"/>
              </a:lnSpc>
              <a:spcBef>
                <a:spcPts val="1600"/>
              </a:spcBef>
              <a:spcAft>
                <a:spcPts val="0"/>
              </a:spcAft>
              <a:buNone/>
              <a:defRPr sz="1800">
                <a:latin typeface="Slackey"/>
                <a:ea typeface="Slackey"/>
                <a:cs typeface="Slackey"/>
                <a:sym typeface="Slackey"/>
              </a:defRPr>
            </a:lvl5pPr>
            <a:lvl6pPr lvl="5" algn="ctr" rtl="0">
              <a:lnSpc>
                <a:spcPct val="100000"/>
              </a:lnSpc>
              <a:spcBef>
                <a:spcPts val="1600"/>
              </a:spcBef>
              <a:spcAft>
                <a:spcPts val="0"/>
              </a:spcAft>
              <a:buNone/>
              <a:defRPr sz="1800">
                <a:latin typeface="Slackey"/>
                <a:ea typeface="Slackey"/>
                <a:cs typeface="Slackey"/>
                <a:sym typeface="Slackey"/>
              </a:defRPr>
            </a:lvl6pPr>
            <a:lvl7pPr lvl="6" algn="ctr" rtl="0">
              <a:lnSpc>
                <a:spcPct val="100000"/>
              </a:lnSpc>
              <a:spcBef>
                <a:spcPts val="1600"/>
              </a:spcBef>
              <a:spcAft>
                <a:spcPts val="0"/>
              </a:spcAft>
              <a:buNone/>
              <a:defRPr sz="1800">
                <a:latin typeface="Slackey"/>
                <a:ea typeface="Slackey"/>
                <a:cs typeface="Slackey"/>
                <a:sym typeface="Slackey"/>
              </a:defRPr>
            </a:lvl7pPr>
            <a:lvl8pPr lvl="7" algn="ctr" rtl="0">
              <a:lnSpc>
                <a:spcPct val="100000"/>
              </a:lnSpc>
              <a:spcBef>
                <a:spcPts val="1600"/>
              </a:spcBef>
              <a:spcAft>
                <a:spcPts val="0"/>
              </a:spcAft>
              <a:buNone/>
              <a:defRPr sz="1800">
                <a:latin typeface="Slackey"/>
                <a:ea typeface="Slackey"/>
                <a:cs typeface="Slackey"/>
                <a:sym typeface="Slackey"/>
              </a:defRPr>
            </a:lvl8pPr>
            <a:lvl9pPr lvl="8" algn="ctr" rtl="0">
              <a:lnSpc>
                <a:spcPct val="100000"/>
              </a:lnSpc>
              <a:spcBef>
                <a:spcPts val="1600"/>
              </a:spcBef>
              <a:spcAft>
                <a:spcPts val="1600"/>
              </a:spcAft>
              <a:buNone/>
              <a:defRPr sz="1800">
                <a:latin typeface="Slackey"/>
                <a:ea typeface="Slackey"/>
                <a:cs typeface="Slackey"/>
                <a:sym typeface="Slackey"/>
              </a:defRPr>
            </a:lvl9pPr>
          </a:lstStyle>
          <a:p>
            <a:endParaRPr/>
          </a:p>
        </p:txBody>
      </p:sp>
      <p:sp>
        <p:nvSpPr>
          <p:cNvPr id="926" name="Google Shape;926;p49"/>
          <p:cNvSpPr txBox="1">
            <a:spLocks noGrp="1"/>
          </p:cNvSpPr>
          <p:nvPr>
            <p:ph type="subTitle" idx="8"/>
          </p:nvPr>
        </p:nvSpPr>
        <p:spPr>
          <a:xfrm>
            <a:off x="6682125" y="3327743"/>
            <a:ext cx="17367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latin typeface="Slackey"/>
                <a:ea typeface="Slackey"/>
                <a:cs typeface="Slackey"/>
                <a:sym typeface="Slackey"/>
              </a:defRPr>
            </a:lvl1pPr>
            <a:lvl2pPr lvl="1" algn="ctr" rtl="0">
              <a:lnSpc>
                <a:spcPct val="100000"/>
              </a:lnSpc>
              <a:spcBef>
                <a:spcPts val="1600"/>
              </a:spcBef>
              <a:spcAft>
                <a:spcPts val="0"/>
              </a:spcAft>
              <a:buNone/>
              <a:defRPr sz="1800">
                <a:latin typeface="Slackey"/>
                <a:ea typeface="Slackey"/>
                <a:cs typeface="Slackey"/>
                <a:sym typeface="Slackey"/>
              </a:defRPr>
            </a:lvl2pPr>
            <a:lvl3pPr lvl="2" algn="ctr" rtl="0">
              <a:lnSpc>
                <a:spcPct val="100000"/>
              </a:lnSpc>
              <a:spcBef>
                <a:spcPts val="1600"/>
              </a:spcBef>
              <a:spcAft>
                <a:spcPts val="0"/>
              </a:spcAft>
              <a:buNone/>
              <a:defRPr sz="1800">
                <a:latin typeface="Slackey"/>
                <a:ea typeface="Slackey"/>
                <a:cs typeface="Slackey"/>
                <a:sym typeface="Slackey"/>
              </a:defRPr>
            </a:lvl3pPr>
            <a:lvl4pPr lvl="3" algn="ctr" rtl="0">
              <a:lnSpc>
                <a:spcPct val="100000"/>
              </a:lnSpc>
              <a:spcBef>
                <a:spcPts val="1600"/>
              </a:spcBef>
              <a:spcAft>
                <a:spcPts val="0"/>
              </a:spcAft>
              <a:buNone/>
              <a:defRPr sz="1800">
                <a:latin typeface="Slackey"/>
                <a:ea typeface="Slackey"/>
                <a:cs typeface="Slackey"/>
                <a:sym typeface="Slackey"/>
              </a:defRPr>
            </a:lvl4pPr>
            <a:lvl5pPr lvl="4" algn="ctr" rtl="0">
              <a:lnSpc>
                <a:spcPct val="100000"/>
              </a:lnSpc>
              <a:spcBef>
                <a:spcPts val="1600"/>
              </a:spcBef>
              <a:spcAft>
                <a:spcPts val="0"/>
              </a:spcAft>
              <a:buNone/>
              <a:defRPr sz="1800">
                <a:latin typeface="Slackey"/>
                <a:ea typeface="Slackey"/>
                <a:cs typeface="Slackey"/>
                <a:sym typeface="Slackey"/>
              </a:defRPr>
            </a:lvl5pPr>
            <a:lvl6pPr lvl="5" algn="ctr" rtl="0">
              <a:lnSpc>
                <a:spcPct val="100000"/>
              </a:lnSpc>
              <a:spcBef>
                <a:spcPts val="1600"/>
              </a:spcBef>
              <a:spcAft>
                <a:spcPts val="0"/>
              </a:spcAft>
              <a:buNone/>
              <a:defRPr sz="1800">
                <a:latin typeface="Slackey"/>
                <a:ea typeface="Slackey"/>
                <a:cs typeface="Slackey"/>
                <a:sym typeface="Slackey"/>
              </a:defRPr>
            </a:lvl6pPr>
            <a:lvl7pPr lvl="6" algn="ctr" rtl="0">
              <a:lnSpc>
                <a:spcPct val="100000"/>
              </a:lnSpc>
              <a:spcBef>
                <a:spcPts val="1600"/>
              </a:spcBef>
              <a:spcAft>
                <a:spcPts val="0"/>
              </a:spcAft>
              <a:buNone/>
              <a:defRPr sz="1800">
                <a:latin typeface="Slackey"/>
                <a:ea typeface="Slackey"/>
                <a:cs typeface="Slackey"/>
                <a:sym typeface="Slackey"/>
              </a:defRPr>
            </a:lvl7pPr>
            <a:lvl8pPr lvl="7" algn="ctr" rtl="0">
              <a:lnSpc>
                <a:spcPct val="100000"/>
              </a:lnSpc>
              <a:spcBef>
                <a:spcPts val="1600"/>
              </a:spcBef>
              <a:spcAft>
                <a:spcPts val="0"/>
              </a:spcAft>
              <a:buNone/>
              <a:defRPr sz="1800">
                <a:latin typeface="Slackey"/>
                <a:ea typeface="Slackey"/>
                <a:cs typeface="Slackey"/>
                <a:sym typeface="Slackey"/>
              </a:defRPr>
            </a:lvl8pPr>
            <a:lvl9pPr lvl="8" algn="ctr" rtl="0">
              <a:lnSpc>
                <a:spcPct val="100000"/>
              </a:lnSpc>
              <a:spcBef>
                <a:spcPts val="1600"/>
              </a:spcBef>
              <a:spcAft>
                <a:spcPts val="1600"/>
              </a:spcAft>
              <a:buNone/>
              <a:defRPr sz="1800">
                <a:latin typeface="Slackey"/>
                <a:ea typeface="Slackey"/>
                <a:cs typeface="Slackey"/>
                <a:sym typeface="Slackey"/>
              </a:defRPr>
            </a:lvl9pPr>
          </a:lstStyle>
          <a:p>
            <a:endParaRPr/>
          </a:p>
        </p:txBody>
      </p:sp>
      <p:sp>
        <p:nvSpPr>
          <p:cNvPr id="927" name="Google Shape;927;p49"/>
          <p:cNvSpPr/>
          <p:nvPr/>
        </p:nvSpPr>
        <p:spPr>
          <a:xfrm rot="10800000" flipH="1">
            <a:off x="8478155" y="4687879"/>
            <a:ext cx="357000" cy="357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9"/>
          <p:cNvSpPr/>
          <p:nvPr/>
        </p:nvSpPr>
        <p:spPr>
          <a:xfrm rot="10800000" flipH="1">
            <a:off x="8338781" y="4777568"/>
            <a:ext cx="357000" cy="3570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 name="Google Shape;929;p49"/>
          <p:cNvGrpSpPr/>
          <p:nvPr/>
        </p:nvGrpSpPr>
        <p:grpSpPr>
          <a:xfrm>
            <a:off x="8140469" y="679611"/>
            <a:ext cx="284277" cy="284348"/>
            <a:chOff x="6521720" y="2738214"/>
            <a:chExt cx="233014" cy="233072"/>
          </a:xfrm>
        </p:grpSpPr>
        <p:sp>
          <p:nvSpPr>
            <p:cNvPr id="930" name="Google Shape;930;p49"/>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9"/>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9"/>
          <p:cNvGrpSpPr/>
          <p:nvPr/>
        </p:nvGrpSpPr>
        <p:grpSpPr>
          <a:xfrm>
            <a:off x="552537" y="679590"/>
            <a:ext cx="877068" cy="707702"/>
            <a:chOff x="-5032050" y="3257102"/>
            <a:chExt cx="877068" cy="707702"/>
          </a:xfrm>
        </p:grpSpPr>
        <p:sp>
          <p:nvSpPr>
            <p:cNvPr id="933" name="Google Shape;933;p49"/>
            <p:cNvSpPr/>
            <p:nvPr/>
          </p:nvSpPr>
          <p:spPr>
            <a:xfrm>
              <a:off x="-4788863" y="3257102"/>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9"/>
            <p:cNvSpPr/>
            <p:nvPr/>
          </p:nvSpPr>
          <p:spPr>
            <a:xfrm>
              <a:off x="-5032050" y="3343048"/>
              <a:ext cx="633881" cy="621756"/>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 name="Google Shape;935;p49"/>
          <p:cNvSpPr/>
          <p:nvPr/>
        </p:nvSpPr>
        <p:spPr>
          <a:xfrm>
            <a:off x="1034863" y="468789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958"/>
        <p:cNvGrpSpPr/>
        <p:nvPr/>
      </p:nvGrpSpPr>
      <p:grpSpPr>
        <a:xfrm>
          <a:off x="0" y="0"/>
          <a:ext cx="0" cy="0"/>
          <a:chOff x="0" y="0"/>
          <a:chExt cx="0" cy="0"/>
        </a:xfrm>
      </p:grpSpPr>
      <p:grpSp>
        <p:nvGrpSpPr>
          <p:cNvPr id="959" name="Google Shape;959;p52"/>
          <p:cNvGrpSpPr/>
          <p:nvPr/>
        </p:nvGrpSpPr>
        <p:grpSpPr>
          <a:xfrm>
            <a:off x="200010" y="45636"/>
            <a:ext cx="8758323" cy="4913217"/>
            <a:chOff x="200010" y="45636"/>
            <a:chExt cx="8758323" cy="4913217"/>
          </a:xfrm>
        </p:grpSpPr>
        <p:grpSp>
          <p:nvGrpSpPr>
            <p:cNvPr id="960" name="Google Shape;960;p52"/>
            <p:cNvGrpSpPr/>
            <p:nvPr/>
          </p:nvGrpSpPr>
          <p:grpSpPr>
            <a:xfrm>
              <a:off x="200010" y="469249"/>
              <a:ext cx="8758323" cy="4489604"/>
              <a:chOff x="200010" y="469249"/>
              <a:chExt cx="8758323" cy="4489604"/>
            </a:xfrm>
          </p:grpSpPr>
          <p:grpSp>
            <p:nvGrpSpPr>
              <p:cNvPr id="961" name="Google Shape;961;p52"/>
              <p:cNvGrpSpPr/>
              <p:nvPr/>
            </p:nvGrpSpPr>
            <p:grpSpPr>
              <a:xfrm>
                <a:off x="200010" y="1773510"/>
                <a:ext cx="393185" cy="366925"/>
                <a:chOff x="3858103" y="585645"/>
                <a:chExt cx="295495" cy="275780"/>
              </a:xfrm>
            </p:grpSpPr>
            <p:sp>
              <p:nvSpPr>
                <p:cNvPr id="962" name="Google Shape;962;p52"/>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63" name="Google Shape;963;p52"/>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964" name="Google Shape;964;p52"/>
              <p:cNvGrpSpPr/>
              <p:nvPr/>
            </p:nvGrpSpPr>
            <p:grpSpPr>
              <a:xfrm>
                <a:off x="8674056" y="469249"/>
                <a:ext cx="284277" cy="284348"/>
                <a:chOff x="6521720" y="2738214"/>
                <a:chExt cx="233014" cy="233072"/>
              </a:xfrm>
            </p:grpSpPr>
            <p:sp>
              <p:nvSpPr>
                <p:cNvPr id="965" name="Google Shape;965;p52"/>
                <p:cNvSpPr/>
                <p:nvPr/>
              </p:nvSpPr>
              <p:spPr>
                <a:xfrm>
                  <a:off x="6580734" y="2797286"/>
                  <a:ext cx="174000" cy="17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66" name="Google Shape;966;p52"/>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967" name="Google Shape;967;p52"/>
              <p:cNvGrpSpPr/>
              <p:nvPr/>
            </p:nvGrpSpPr>
            <p:grpSpPr>
              <a:xfrm>
                <a:off x="8228452" y="4599305"/>
                <a:ext cx="445591" cy="359548"/>
                <a:chOff x="2545677" y="4442880"/>
                <a:chExt cx="445591" cy="359548"/>
              </a:xfrm>
            </p:grpSpPr>
            <p:sp>
              <p:nvSpPr>
                <p:cNvPr id="968" name="Google Shape;968;p52"/>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69" name="Google Shape;969;p52"/>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970" name="Google Shape;970;p52"/>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71" name="Google Shape;971;p52"/>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972" name="Google Shape;972;p52"/>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transition spd="slow">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ackGround 2">
  <p:cSld name="CUSTOM_26">
    <p:bg>
      <p:bgPr>
        <a:solidFill>
          <a:schemeClr val="dk2"/>
        </a:solidFill>
        <a:effectLst/>
      </p:bgPr>
    </p:bg>
    <p:spTree>
      <p:nvGrpSpPr>
        <p:cNvPr id="1" name="Shape 973"/>
        <p:cNvGrpSpPr/>
        <p:nvPr/>
      </p:nvGrpSpPr>
      <p:grpSpPr>
        <a:xfrm>
          <a:off x="0" y="0"/>
          <a:ext cx="0" cy="0"/>
          <a:chOff x="0" y="0"/>
          <a:chExt cx="0" cy="0"/>
        </a:xfrm>
      </p:grpSpPr>
      <p:grpSp>
        <p:nvGrpSpPr>
          <p:cNvPr id="974" name="Google Shape;974;p53"/>
          <p:cNvGrpSpPr/>
          <p:nvPr/>
        </p:nvGrpSpPr>
        <p:grpSpPr>
          <a:xfrm>
            <a:off x="200010" y="45636"/>
            <a:ext cx="8758323" cy="4913217"/>
            <a:chOff x="200010" y="45636"/>
            <a:chExt cx="8758323" cy="4913217"/>
          </a:xfrm>
        </p:grpSpPr>
        <p:grpSp>
          <p:nvGrpSpPr>
            <p:cNvPr id="975" name="Google Shape;975;p53"/>
            <p:cNvGrpSpPr/>
            <p:nvPr/>
          </p:nvGrpSpPr>
          <p:grpSpPr>
            <a:xfrm>
              <a:off x="200010" y="469249"/>
              <a:ext cx="8758323" cy="4489604"/>
              <a:chOff x="200010" y="469249"/>
              <a:chExt cx="8758323" cy="4489604"/>
            </a:xfrm>
          </p:grpSpPr>
          <p:grpSp>
            <p:nvGrpSpPr>
              <p:cNvPr id="976" name="Google Shape;976;p53"/>
              <p:cNvGrpSpPr/>
              <p:nvPr/>
            </p:nvGrpSpPr>
            <p:grpSpPr>
              <a:xfrm>
                <a:off x="200010" y="1773510"/>
                <a:ext cx="393185" cy="366925"/>
                <a:chOff x="3858103" y="585645"/>
                <a:chExt cx="295495" cy="275780"/>
              </a:xfrm>
            </p:grpSpPr>
            <p:sp>
              <p:nvSpPr>
                <p:cNvPr id="977" name="Google Shape;977;p53"/>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78" name="Google Shape;978;p53"/>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979" name="Google Shape;979;p53"/>
              <p:cNvGrpSpPr/>
              <p:nvPr/>
            </p:nvGrpSpPr>
            <p:grpSpPr>
              <a:xfrm>
                <a:off x="8674056" y="469249"/>
                <a:ext cx="284277" cy="284348"/>
                <a:chOff x="6521720" y="2738214"/>
                <a:chExt cx="233014" cy="233072"/>
              </a:xfrm>
            </p:grpSpPr>
            <p:sp>
              <p:nvSpPr>
                <p:cNvPr id="980" name="Google Shape;980;p53"/>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81" name="Google Shape;981;p53"/>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982" name="Google Shape;982;p53"/>
              <p:cNvGrpSpPr/>
              <p:nvPr/>
            </p:nvGrpSpPr>
            <p:grpSpPr>
              <a:xfrm>
                <a:off x="8228452" y="4599305"/>
                <a:ext cx="445591" cy="359548"/>
                <a:chOff x="2545677" y="4442880"/>
                <a:chExt cx="445591" cy="359548"/>
              </a:xfrm>
            </p:grpSpPr>
            <p:sp>
              <p:nvSpPr>
                <p:cNvPr id="983" name="Google Shape;983;p53"/>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84" name="Google Shape;984;p53"/>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985" name="Google Shape;985;p53"/>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86" name="Google Shape;986;p53"/>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987" name="Google Shape;987;p53"/>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transition spd="slow">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BackGround 3">
  <p:cSld name="CUSTOM_27">
    <p:bg>
      <p:bgPr>
        <a:solidFill>
          <a:schemeClr val="lt2"/>
        </a:solidFill>
        <a:effectLst/>
      </p:bgPr>
    </p:bg>
    <p:spTree>
      <p:nvGrpSpPr>
        <p:cNvPr id="1" name="Shape 988"/>
        <p:cNvGrpSpPr/>
        <p:nvPr/>
      </p:nvGrpSpPr>
      <p:grpSpPr>
        <a:xfrm>
          <a:off x="0" y="0"/>
          <a:ext cx="0" cy="0"/>
          <a:chOff x="0" y="0"/>
          <a:chExt cx="0" cy="0"/>
        </a:xfrm>
      </p:grpSpPr>
      <p:grpSp>
        <p:nvGrpSpPr>
          <p:cNvPr id="989" name="Google Shape;989;p54"/>
          <p:cNvGrpSpPr/>
          <p:nvPr/>
        </p:nvGrpSpPr>
        <p:grpSpPr>
          <a:xfrm>
            <a:off x="200010" y="45636"/>
            <a:ext cx="8758323" cy="4913217"/>
            <a:chOff x="200010" y="45636"/>
            <a:chExt cx="8758323" cy="4913217"/>
          </a:xfrm>
        </p:grpSpPr>
        <p:grpSp>
          <p:nvGrpSpPr>
            <p:cNvPr id="990" name="Google Shape;990;p54"/>
            <p:cNvGrpSpPr/>
            <p:nvPr/>
          </p:nvGrpSpPr>
          <p:grpSpPr>
            <a:xfrm>
              <a:off x="200010" y="469249"/>
              <a:ext cx="8758323" cy="4489604"/>
              <a:chOff x="200010" y="469249"/>
              <a:chExt cx="8758323" cy="4489604"/>
            </a:xfrm>
          </p:grpSpPr>
          <p:grpSp>
            <p:nvGrpSpPr>
              <p:cNvPr id="991" name="Google Shape;991;p54"/>
              <p:cNvGrpSpPr/>
              <p:nvPr/>
            </p:nvGrpSpPr>
            <p:grpSpPr>
              <a:xfrm>
                <a:off x="200010" y="1773510"/>
                <a:ext cx="393185" cy="366925"/>
                <a:chOff x="3858103" y="585645"/>
                <a:chExt cx="295495" cy="275780"/>
              </a:xfrm>
            </p:grpSpPr>
            <p:sp>
              <p:nvSpPr>
                <p:cNvPr id="992" name="Google Shape;992;p54"/>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93" name="Google Shape;993;p54"/>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994" name="Google Shape;994;p54"/>
              <p:cNvGrpSpPr/>
              <p:nvPr/>
            </p:nvGrpSpPr>
            <p:grpSpPr>
              <a:xfrm>
                <a:off x="8674056" y="469249"/>
                <a:ext cx="284277" cy="284348"/>
                <a:chOff x="6521720" y="2738214"/>
                <a:chExt cx="233014" cy="233072"/>
              </a:xfrm>
            </p:grpSpPr>
            <p:sp>
              <p:nvSpPr>
                <p:cNvPr id="995" name="Google Shape;995;p54"/>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96" name="Google Shape;996;p54"/>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997" name="Google Shape;997;p54"/>
              <p:cNvGrpSpPr/>
              <p:nvPr/>
            </p:nvGrpSpPr>
            <p:grpSpPr>
              <a:xfrm>
                <a:off x="8228452" y="4599305"/>
                <a:ext cx="445591" cy="359548"/>
                <a:chOff x="2545677" y="4442880"/>
                <a:chExt cx="445591" cy="359548"/>
              </a:xfrm>
            </p:grpSpPr>
            <p:sp>
              <p:nvSpPr>
                <p:cNvPr id="998" name="Google Shape;998;p54"/>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999" name="Google Shape;999;p54"/>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000" name="Google Shape;1000;p54"/>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01" name="Google Shape;1001;p54"/>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002" name="Google Shape;1002;p54"/>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transition spd="slow">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ackGround 4">
  <p:cSld name="CUSTOM_28">
    <p:bg>
      <p:bgPr>
        <a:solidFill>
          <a:schemeClr val="accent1"/>
        </a:solidFill>
        <a:effectLst/>
      </p:bgPr>
    </p:bg>
    <p:spTree>
      <p:nvGrpSpPr>
        <p:cNvPr id="1" name="Shape 1003"/>
        <p:cNvGrpSpPr/>
        <p:nvPr/>
      </p:nvGrpSpPr>
      <p:grpSpPr>
        <a:xfrm>
          <a:off x="0" y="0"/>
          <a:ext cx="0" cy="0"/>
          <a:chOff x="0" y="0"/>
          <a:chExt cx="0" cy="0"/>
        </a:xfrm>
      </p:grpSpPr>
      <p:grpSp>
        <p:nvGrpSpPr>
          <p:cNvPr id="1004" name="Google Shape;1004;p55"/>
          <p:cNvGrpSpPr/>
          <p:nvPr/>
        </p:nvGrpSpPr>
        <p:grpSpPr>
          <a:xfrm>
            <a:off x="200010" y="45636"/>
            <a:ext cx="8758323" cy="4913217"/>
            <a:chOff x="200010" y="45636"/>
            <a:chExt cx="8758323" cy="4913217"/>
          </a:xfrm>
        </p:grpSpPr>
        <p:grpSp>
          <p:nvGrpSpPr>
            <p:cNvPr id="1005" name="Google Shape;1005;p55"/>
            <p:cNvGrpSpPr/>
            <p:nvPr/>
          </p:nvGrpSpPr>
          <p:grpSpPr>
            <a:xfrm>
              <a:off x="200010" y="469249"/>
              <a:ext cx="8758323" cy="4489604"/>
              <a:chOff x="200010" y="469249"/>
              <a:chExt cx="8758323" cy="4489604"/>
            </a:xfrm>
          </p:grpSpPr>
          <p:grpSp>
            <p:nvGrpSpPr>
              <p:cNvPr id="1006" name="Google Shape;1006;p55"/>
              <p:cNvGrpSpPr/>
              <p:nvPr/>
            </p:nvGrpSpPr>
            <p:grpSpPr>
              <a:xfrm>
                <a:off x="200010" y="1773510"/>
                <a:ext cx="393185" cy="366925"/>
                <a:chOff x="3858103" y="585645"/>
                <a:chExt cx="295495" cy="275780"/>
              </a:xfrm>
            </p:grpSpPr>
            <p:sp>
              <p:nvSpPr>
                <p:cNvPr id="1007" name="Google Shape;1007;p55"/>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08" name="Google Shape;1008;p55"/>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009" name="Google Shape;1009;p55"/>
              <p:cNvGrpSpPr/>
              <p:nvPr/>
            </p:nvGrpSpPr>
            <p:grpSpPr>
              <a:xfrm>
                <a:off x="8674056" y="469249"/>
                <a:ext cx="284277" cy="284348"/>
                <a:chOff x="6521720" y="2738214"/>
                <a:chExt cx="233014" cy="233072"/>
              </a:xfrm>
            </p:grpSpPr>
            <p:sp>
              <p:nvSpPr>
                <p:cNvPr id="1010" name="Google Shape;1010;p55"/>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11" name="Google Shape;1011;p55"/>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012" name="Google Shape;1012;p55"/>
              <p:cNvGrpSpPr/>
              <p:nvPr/>
            </p:nvGrpSpPr>
            <p:grpSpPr>
              <a:xfrm>
                <a:off x="8228452" y="4599305"/>
                <a:ext cx="445591" cy="359548"/>
                <a:chOff x="2545677" y="4442880"/>
                <a:chExt cx="445591" cy="359548"/>
              </a:xfrm>
            </p:grpSpPr>
            <p:sp>
              <p:nvSpPr>
                <p:cNvPr id="1013" name="Google Shape;1013;p55"/>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14" name="Google Shape;1014;p55"/>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015" name="Google Shape;1015;p55"/>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16" name="Google Shape;1016;p55"/>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017" name="Google Shape;1017;p55"/>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cSld>
  <p:clrMapOvr>
    <a:masterClrMapping/>
  </p:clrMapOvr>
  <p:transition spd="slow">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accent2"/>
        </a:solidFill>
        <a:effectLst/>
      </p:bgPr>
    </p:bg>
    <p:spTree>
      <p:nvGrpSpPr>
        <p:cNvPr id="1" name="Shape 127"/>
        <p:cNvGrpSpPr/>
        <p:nvPr/>
      </p:nvGrpSpPr>
      <p:grpSpPr>
        <a:xfrm>
          <a:off x="0" y="0"/>
          <a:ext cx="0" cy="0"/>
          <a:chOff x="0" y="0"/>
          <a:chExt cx="0" cy="0"/>
        </a:xfrm>
      </p:grpSpPr>
      <p:sp>
        <p:nvSpPr>
          <p:cNvPr id="128" name="Google Shape;128;p9"/>
          <p:cNvSpPr txBox="1">
            <a:spLocks noGrp="1"/>
          </p:cNvSpPr>
          <p:nvPr>
            <p:ph type="subTitle" idx="1"/>
          </p:nvPr>
        </p:nvSpPr>
        <p:spPr>
          <a:xfrm>
            <a:off x="1615900" y="3561607"/>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129" name="Google Shape;129;p9"/>
          <p:cNvSpPr txBox="1">
            <a:spLocks noGrp="1"/>
          </p:cNvSpPr>
          <p:nvPr>
            <p:ph type="subTitle" idx="2"/>
          </p:nvPr>
        </p:nvSpPr>
        <p:spPr>
          <a:xfrm>
            <a:off x="5069300" y="3561607"/>
            <a:ext cx="2154000" cy="7548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a:lvl1pPr>
            <a:lvl2pPr lvl="1" algn="ctr" rtl="0">
              <a:lnSpc>
                <a:spcPct val="100000"/>
              </a:lnSpc>
              <a:spcBef>
                <a:spcPts val="1600"/>
              </a:spcBef>
              <a:spcAft>
                <a:spcPts val="0"/>
              </a:spcAft>
              <a:buNone/>
              <a:defRPr/>
            </a:lvl2pPr>
            <a:lvl3pPr lvl="2" algn="ctr" rtl="0">
              <a:lnSpc>
                <a:spcPct val="100000"/>
              </a:lnSpc>
              <a:spcBef>
                <a:spcPts val="1600"/>
              </a:spcBef>
              <a:spcAft>
                <a:spcPts val="0"/>
              </a:spcAft>
              <a:buNone/>
              <a:defRPr/>
            </a:lvl3pPr>
            <a:lvl4pPr lvl="3" algn="ctr" rtl="0">
              <a:lnSpc>
                <a:spcPct val="100000"/>
              </a:lnSpc>
              <a:spcBef>
                <a:spcPts val="1600"/>
              </a:spcBef>
              <a:spcAft>
                <a:spcPts val="0"/>
              </a:spcAft>
              <a:buNone/>
              <a:defRPr/>
            </a:lvl4pPr>
            <a:lvl5pPr lvl="4" algn="ctr" rtl="0">
              <a:lnSpc>
                <a:spcPct val="100000"/>
              </a:lnSpc>
              <a:spcBef>
                <a:spcPts val="1600"/>
              </a:spcBef>
              <a:spcAft>
                <a:spcPts val="0"/>
              </a:spcAft>
              <a:buNone/>
              <a:defRPr/>
            </a:lvl5pPr>
            <a:lvl6pPr lvl="5" algn="ctr" rtl="0">
              <a:lnSpc>
                <a:spcPct val="100000"/>
              </a:lnSpc>
              <a:spcBef>
                <a:spcPts val="1600"/>
              </a:spcBef>
              <a:spcAft>
                <a:spcPts val="0"/>
              </a:spcAft>
              <a:buNone/>
              <a:defRPr/>
            </a:lvl6pPr>
            <a:lvl7pPr lvl="6" algn="ctr" rtl="0">
              <a:lnSpc>
                <a:spcPct val="100000"/>
              </a:lnSpc>
              <a:spcBef>
                <a:spcPts val="1600"/>
              </a:spcBef>
              <a:spcAft>
                <a:spcPts val="0"/>
              </a:spcAft>
              <a:buNone/>
              <a:defRPr/>
            </a:lvl7pPr>
            <a:lvl8pPr lvl="7" algn="ctr" rtl="0">
              <a:lnSpc>
                <a:spcPct val="100000"/>
              </a:lnSpc>
              <a:spcBef>
                <a:spcPts val="1600"/>
              </a:spcBef>
              <a:spcAft>
                <a:spcPts val="0"/>
              </a:spcAft>
              <a:buNone/>
              <a:defRPr/>
            </a:lvl8pPr>
            <a:lvl9pPr lvl="8" algn="ctr" rtl="0">
              <a:lnSpc>
                <a:spcPct val="100000"/>
              </a:lnSpc>
              <a:spcBef>
                <a:spcPts val="1600"/>
              </a:spcBef>
              <a:spcAft>
                <a:spcPts val="1600"/>
              </a:spcAft>
              <a:buNone/>
              <a:defRPr/>
            </a:lvl9pPr>
          </a:lstStyle>
          <a:p>
            <a:endParaRPr/>
          </a:p>
        </p:txBody>
      </p:sp>
      <p:sp>
        <p:nvSpPr>
          <p:cNvPr id="130" name="Google Shape;130;p9"/>
          <p:cNvSpPr txBox="1">
            <a:spLocks noGrp="1"/>
          </p:cNvSpPr>
          <p:nvPr>
            <p:ph type="subTitle" idx="3"/>
          </p:nvPr>
        </p:nvSpPr>
        <p:spPr>
          <a:xfrm>
            <a:off x="1615900" y="3217957"/>
            <a:ext cx="21540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latin typeface="Slackey"/>
                <a:ea typeface="Slackey"/>
                <a:cs typeface="Slackey"/>
                <a:sym typeface="Slackey"/>
              </a:defRPr>
            </a:lvl1pPr>
            <a:lvl2pPr lvl="1" algn="ctr" rtl="0">
              <a:lnSpc>
                <a:spcPct val="100000"/>
              </a:lnSpc>
              <a:spcBef>
                <a:spcPts val="1600"/>
              </a:spcBef>
              <a:spcAft>
                <a:spcPts val="0"/>
              </a:spcAft>
              <a:buNone/>
              <a:defRPr sz="1800">
                <a:latin typeface="Slackey"/>
                <a:ea typeface="Slackey"/>
                <a:cs typeface="Slackey"/>
                <a:sym typeface="Slackey"/>
              </a:defRPr>
            </a:lvl2pPr>
            <a:lvl3pPr lvl="2" algn="ctr" rtl="0">
              <a:lnSpc>
                <a:spcPct val="100000"/>
              </a:lnSpc>
              <a:spcBef>
                <a:spcPts val="1600"/>
              </a:spcBef>
              <a:spcAft>
                <a:spcPts val="0"/>
              </a:spcAft>
              <a:buNone/>
              <a:defRPr sz="1800">
                <a:latin typeface="Slackey"/>
                <a:ea typeface="Slackey"/>
                <a:cs typeface="Slackey"/>
                <a:sym typeface="Slackey"/>
              </a:defRPr>
            </a:lvl3pPr>
            <a:lvl4pPr lvl="3" algn="ctr" rtl="0">
              <a:lnSpc>
                <a:spcPct val="100000"/>
              </a:lnSpc>
              <a:spcBef>
                <a:spcPts val="1600"/>
              </a:spcBef>
              <a:spcAft>
                <a:spcPts val="0"/>
              </a:spcAft>
              <a:buNone/>
              <a:defRPr sz="1800">
                <a:latin typeface="Slackey"/>
                <a:ea typeface="Slackey"/>
                <a:cs typeface="Slackey"/>
                <a:sym typeface="Slackey"/>
              </a:defRPr>
            </a:lvl4pPr>
            <a:lvl5pPr lvl="4" algn="ctr" rtl="0">
              <a:lnSpc>
                <a:spcPct val="100000"/>
              </a:lnSpc>
              <a:spcBef>
                <a:spcPts val="1600"/>
              </a:spcBef>
              <a:spcAft>
                <a:spcPts val="0"/>
              </a:spcAft>
              <a:buNone/>
              <a:defRPr sz="1800">
                <a:latin typeface="Slackey"/>
                <a:ea typeface="Slackey"/>
                <a:cs typeface="Slackey"/>
                <a:sym typeface="Slackey"/>
              </a:defRPr>
            </a:lvl5pPr>
            <a:lvl6pPr lvl="5" algn="ctr" rtl="0">
              <a:lnSpc>
                <a:spcPct val="100000"/>
              </a:lnSpc>
              <a:spcBef>
                <a:spcPts val="1600"/>
              </a:spcBef>
              <a:spcAft>
                <a:spcPts val="0"/>
              </a:spcAft>
              <a:buNone/>
              <a:defRPr sz="1800">
                <a:latin typeface="Slackey"/>
                <a:ea typeface="Slackey"/>
                <a:cs typeface="Slackey"/>
                <a:sym typeface="Slackey"/>
              </a:defRPr>
            </a:lvl6pPr>
            <a:lvl7pPr lvl="6" algn="ctr" rtl="0">
              <a:lnSpc>
                <a:spcPct val="100000"/>
              </a:lnSpc>
              <a:spcBef>
                <a:spcPts val="1600"/>
              </a:spcBef>
              <a:spcAft>
                <a:spcPts val="0"/>
              </a:spcAft>
              <a:buNone/>
              <a:defRPr sz="1800">
                <a:latin typeface="Slackey"/>
                <a:ea typeface="Slackey"/>
                <a:cs typeface="Slackey"/>
                <a:sym typeface="Slackey"/>
              </a:defRPr>
            </a:lvl7pPr>
            <a:lvl8pPr lvl="7" algn="ctr" rtl="0">
              <a:lnSpc>
                <a:spcPct val="100000"/>
              </a:lnSpc>
              <a:spcBef>
                <a:spcPts val="1600"/>
              </a:spcBef>
              <a:spcAft>
                <a:spcPts val="0"/>
              </a:spcAft>
              <a:buNone/>
              <a:defRPr sz="1800">
                <a:latin typeface="Slackey"/>
                <a:ea typeface="Slackey"/>
                <a:cs typeface="Slackey"/>
                <a:sym typeface="Slackey"/>
              </a:defRPr>
            </a:lvl8pPr>
            <a:lvl9pPr lvl="8" algn="ctr" rtl="0">
              <a:lnSpc>
                <a:spcPct val="100000"/>
              </a:lnSpc>
              <a:spcBef>
                <a:spcPts val="1600"/>
              </a:spcBef>
              <a:spcAft>
                <a:spcPts val="1600"/>
              </a:spcAft>
              <a:buNone/>
              <a:defRPr sz="1800">
                <a:latin typeface="Slackey"/>
                <a:ea typeface="Slackey"/>
                <a:cs typeface="Slackey"/>
                <a:sym typeface="Slackey"/>
              </a:defRPr>
            </a:lvl9pPr>
          </a:lstStyle>
          <a:p>
            <a:endParaRPr/>
          </a:p>
        </p:txBody>
      </p:sp>
      <p:sp>
        <p:nvSpPr>
          <p:cNvPr id="131" name="Google Shape;131;p9"/>
          <p:cNvSpPr txBox="1">
            <a:spLocks noGrp="1"/>
          </p:cNvSpPr>
          <p:nvPr>
            <p:ph type="subTitle" idx="4"/>
          </p:nvPr>
        </p:nvSpPr>
        <p:spPr>
          <a:xfrm>
            <a:off x="5069300" y="3217957"/>
            <a:ext cx="2154000" cy="5277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None/>
              <a:defRPr sz="1800">
                <a:latin typeface="Slackey"/>
                <a:ea typeface="Slackey"/>
                <a:cs typeface="Slackey"/>
                <a:sym typeface="Slackey"/>
              </a:defRPr>
            </a:lvl1pPr>
            <a:lvl2pPr lvl="1" algn="ctr" rtl="0">
              <a:lnSpc>
                <a:spcPct val="100000"/>
              </a:lnSpc>
              <a:spcBef>
                <a:spcPts val="1600"/>
              </a:spcBef>
              <a:spcAft>
                <a:spcPts val="0"/>
              </a:spcAft>
              <a:buNone/>
              <a:defRPr sz="1800">
                <a:latin typeface="Slackey"/>
                <a:ea typeface="Slackey"/>
                <a:cs typeface="Slackey"/>
                <a:sym typeface="Slackey"/>
              </a:defRPr>
            </a:lvl2pPr>
            <a:lvl3pPr lvl="2" algn="ctr" rtl="0">
              <a:lnSpc>
                <a:spcPct val="100000"/>
              </a:lnSpc>
              <a:spcBef>
                <a:spcPts val="1600"/>
              </a:spcBef>
              <a:spcAft>
                <a:spcPts val="0"/>
              </a:spcAft>
              <a:buNone/>
              <a:defRPr sz="1800">
                <a:latin typeface="Slackey"/>
                <a:ea typeface="Slackey"/>
                <a:cs typeface="Slackey"/>
                <a:sym typeface="Slackey"/>
              </a:defRPr>
            </a:lvl3pPr>
            <a:lvl4pPr lvl="3" algn="ctr" rtl="0">
              <a:lnSpc>
                <a:spcPct val="100000"/>
              </a:lnSpc>
              <a:spcBef>
                <a:spcPts val="1600"/>
              </a:spcBef>
              <a:spcAft>
                <a:spcPts val="0"/>
              </a:spcAft>
              <a:buNone/>
              <a:defRPr sz="1800">
                <a:latin typeface="Slackey"/>
                <a:ea typeface="Slackey"/>
                <a:cs typeface="Slackey"/>
                <a:sym typeface="Slackey"/>
              </a:defRPr>
            </a:lvl4pPr>
            <a:lvl5pPr lvl="4" algn="ctr" rtl="0">
              <a:lnSpc>
                <a:spcPct val="100000"/>
              </a:lnSpc>
              <a:spcBef>
                <a:spcPts val="1600"/>
              </a:spcBef>
              <a:spcAft>
                <a:spcPts val="0"/>
              </a:spcAft>
              <a:buNone/>
              <a:defRPr sz="1800">
                <a:latin typeface="Slackey"/>
                <a:ea typeface="Slackey"/>
                <a:cs typeface="Slackey"/>
                <a:sym typeface="Slackey"/>
              </a:defRPr>
            </a:lvl5pPr>
            <a:lvl6pPr lvl="5" algn="ctr" rtl="0">
              <a:lnSpc>
                <a:spcPct val="100000"/>
              </a:lnSpc>
              <a:spcBef>
                <a:spcPts val="1600"/>
              </a:spcBef>
              <a:spcAft>
                <a:spcPts val="0"/>
              </a:spcAft>
              <a:buNone/>
              <a:defRPr sz="1800">
                <a:latin typeface="Slackey"/>
                <a:ea typeface="Slackey"/>
                <a:cs typeface="Slackey"/>
                <a:sym typeface="Slackey"/>
              </a:defRPr>
            </a:lvl6pPr>
            <a:lvl7pPr lvl="6" algn="ctr" rtl="0">
              <a:lnSpc>
                <a:spcPct val="100000"/>
              </a:lnSpc>
              <a:spcBef>
                <a:spcPts val="1600"/>
              </a:spcBef>
              <a:spcAft>
                <a:spcPts val="0"/>
              </a:spcAft>
              <a:buNone/>
              <a:defRPr sz="1800">
                <a:latin typeface="Slackey"/>
                <a:ea typeface="Slackey"/>
                <a:cs typeface="Slackey"/>
                <a:sym typeface="Slackey"/>
              </a:defRPr>
            </a:lvl7pPr>
            <a:lvl8pPr lvl="7" algn="ctr" rtl="0">
              <a:lnSpc>
                <a:spcPct val="100000"/>
              </a:lnSpc>
              <a:spcBef>
                <a:spcPts val="1600"/>
              </a:spcBef>
              <a:spcAft>
                <a:spcPts val="0"/>
              </a:spcAft>
              <a:buNone/>
              <a:defRPr sz="1800">
                <a:latin typeface="Slackey"/>
                <a:ea typeface="Slackey"/>
                <a:cs typeface="Slackey"/>
                <a:sym typeface="Slackey"/>
              </a:defRPr>
            </a:lvl8pPr>
            <a:lvl9pPr lvl="8" algn="ctr" rtl="0">
              <a:lnSpc>
                <a:spcPct val="100000"/>
              </a:lnSpc>
              <a:spcBef>
                <a:spcPts val="1600"/>
              </a:spcBef>
              <a:spcAft>
                <a:spcPts val="1600"/>
              </a:spcAft>
              <a:buNone/>
              <a:defRPr sz="1800">
                <a:latin typeface="Slackey"/>
                <a:ea typeface="Slackey"/>
                <a:cs typeface="Slackey"/>
                <a:sym typeface="Slackey"/>
              </a:defRPr>
            </a:lvl9pPr>
          </a:lstStyle>
          <a:p>
            <a:endParaRPr/>
          </a:p>
        </p:txBody>
      </p:sp>
      <p:sp>
        <p:nvSpPr>
          <p:cNvPr id="132" name="Google Shape;132;p9"/>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3600"/>
              <a:buNone/>
              <a:defRPr sz="18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grpSp>
        <p:nvGrpSpPr>
          <p:cNvPr id="133" name="Google Shape;133;p9"/>
          <p:cNvGrpSpPr/>
          <p:nvPr/>
        </p:nvGrpSpPr>
        <p:grpSpPr>
          <a:xfrm>
            <a:off x="200010" y="1773510"/>
            <a:ext cx="393185" cy="366925"/>
            <a:chOff x="3858103" y="585645"/>
            <a:chExt cx="295495" cy="275780"/>
          </a:xfrm>
        </p:grpSpPr>
        <p:sp>
          <p:nvSpPr>
            <p:cNvPr id="134" name="Google Shape;134;p9"/>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9"/>
          <p:cNvGrpSpPr/>
          <p:nvPr/>
        </p:nvGrpSpPr>
        <p:grpSpPr>
          <a:xfrm>
            <a:off x="8674056" y="469249"/>
            <a:ext cx="284277" cy="284348"/>
            <a:chOff x="6521720" y="2738214"/>
            <a:chExt cx="233014" cy="233072"/>
          </a:xfrm>
        </p:grpSpPr>
        <p:sp>
          <p:nvSpPr>
            <p:cNvPr id="137" name="Google Shape;137;p9"/>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 name="Google Shape;139;p9"/>
          <p:cNvGrpSpPr/>
          <p:nvPr/>
        </p:nvGrpSpPr>
        <p:grpSpPr>
          <a:xfrm>
            <a:off x="8228452" y="4599305"/>
            <a:ext cx="445591" cy="359548"/>
            <a:chOff x="2545677" y="4442880"/>
            <a:chExt cx="445591" cy="359548"/>
          </a:xfrm>
        </p:grpSpPr>
        <p:sp>
          <p:nvSpPr>
            <p:cNvPr id="140" name="Google Shape;140;p9"/>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 name="Google Shape;142;p9"/>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rot="6625166">
            <a:off x="280752" y="151562"/>
            <a:ext cx="480978" cy="366920"/>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spd="slow">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1">
  <p:cSld name="CUSTOM_10">
    <p:bg>
      <p:bgPr>
        <a:solidFill>
          <a:schemeClr val="lt2"/>
        </a:solidFill>
        <a:effectLst/>
      </p:bgPr>
    </p:bg>
    <p:spTree>
      <p:nvGrpSpPr>
        <p:cNvPr id="1" name="Shape 187"/>
        <p:cNvGrpSpPr/>
        <p:nvPr/>
      </p:nvGrpSpPr>
      <p:grpSpPr>
        <a:xfrm>
          <a:off x="0" y="0"/>
          <a:ext cx="0" cy="0"/>
          <a:chOff x="0" y="0"/>
          <a:chExt cx="0" cy="0"/>
        </a:xfrm>
      </p:grpSpPr>
      <p:grpSp>
        <p:nvGrpSpPr>
          <p:cNvPr id="188" name="Google Shape;188;p13"/>
          <p:cNvGrpSpPr/>
          <p:nvPr/>
        </p:nvGrpSpPr>
        <p:grpSpPr>
          <a:xfrm>
            <a:off x="200010" y="386675"/>
            <a:ext cx="8758323" cy="4572177"/>
            <a:chOff x="200010" y="386675"/>
            <a:chExt cx="8758323" cy="4572177"/>
          </a:xfrm>
        </p:grpSpPr>
        <p:grpSp>
          <p:nvGrpSpPr>
            <p:cNvPr id="189" name="Google Shape;189;p13"/>
            <p:cNvGrpSpPr/>
            <p:nvPr/>
          </p:nvGrpSpPr>
          <p:grpSpPr>
            <a:xfrm rot="1482975">
              <a:off x="2871720" y="3499298"/>
              <a:ext cx="1274884" cy="1028737"/>
              <a:chOff x="2545677" y="4442880"/>
              <a:chExt cx="445591" cy="359548"/>
            </a:xfrm>
          </p:grpSpPr>
          <p:sp>
            <p:nvSpPr>
              <p:cNvPr id="190" name="Google Shape;190;p13"/>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rgbClr val="00C3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3"/>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3"/>
            <p:cNvGrpSpPr/>
            <p:nvPr/>
          </p:nvGrpSpPr>
          <p:grpSpPr>
            <a:xfrm>
              <a:off x="200010" y="386675"/>
              <a:ext cx="8758323" cy="4572177"/>
              <a:chOff x="200010" y="386675"/>
              <a:chExt cx="8758323" cy="4572177"/>
            </a:xfrm>
          </p:grpSpPr>
          <p:grpSp>
            <p:nvGrpSpPr>
              <p:cNvPr id="193" name="Google Shape;193;p13"/>
              <p:cNvGrpSpPr/>
              <p:nvPr/>
            </p:nvGrpSpPr>
            <p:grpSpPr>
              <a:xfrm>
                <a:off x="200010" y="1773510"/>
                <a:ext cx="393185" cy="366925"/>
                <a:chOff x="3858103" y="585645"/>
                <a:chExt cx="295495" cy="275780"/>
              </a:xfrm>
            </p:grpSpPr>
            <p:sp>
              <p:nvSpPr>
                <p:cNvPr id="194" name="Google Shape;194;p13"/>
                <p:cNvSpPr/>
                <p:nvPr/>
              </p:nvSpPr>
              <p:spPr>
                <a:xfrm rot="1226508">
                  <a:off x="3952303" y="610851"/>
                  <a:ext cx="176089" cy="176089"/>
                </a:xfrm>
                <a:prstGeom prst="roundRect">
                  <a:avLst>
                    <a:gd name="adj" fmla="val 8663"/>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3"/>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 name="Google Shape;196;p13"/>
              <p:cNvGrpSpPr/>
              <p:nvPr/>
            </p:nvGrpSpPr>
            <p:grpSpPr>
              <a:xfrm>
                <a:off x="8674056" y="469249"/>
                <a:ext cx="284277" cy="284348"/>
                <a:chOff x="6521720" y="2738214"/>
                <a:chExt cx="233014" cy="233072"/>
              </a:xfrm>
            </p:grpSpPr>
            <p:sp>
              <p:nvSpPr>
                <p:cNvPr id="197" name="Google Shape;197;p13"/>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13"/>
              <p:cNvGrpSpPr/>
              <p:nvPr/>
            </p:nvGrpSpPr>
            <p:grpSpPr>
              <a:xfrm>
                <a:off x="8228452" y="4599305"/>
                <a:ext cx="445591" cy="359548"/>
                <a:chOff x="2545677" y="4442880"/>
                <a:chExt cx="445591" cy="359548"/>
              </a:xfrm>
            </p:grpSpPr>
            <p:sp>
              <p:nvSpPr>
                <p:cNvPr id="200" name="Google Shape;200;p13"/>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3"/>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3"/>
              <p:cNvSpPr/>
              <p:nvPr/>
            </p:nvSpPr>
            <p:spPr>
              <a:xfrm>
                <a:off x="6735225" y="386675"/>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3"/>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5" name="Google Shape;205;p13"/>
          <p:cNvSpPr txBox="1">
            <a:spLocks noGrp="1"/>
          </p:cNvSpPr>
          <p:nvPr>
            <p:ph type="subTitle" idx="1"/>
          </p:nvPr>
        </p:nvSpPr>
        <p:spPr>
          <a:xfrm flipH="1">
            <a:off x="1223875" y="1345424"/>
            <a:ext cx="2910300" cy="58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 name="Google Shape;206;p13"/>
          <p:cNvSpPr txBox="1">
            <a:spLocks noGrp="1"/>
          </p:cNvSpPr>
          <p:nvPr>
            <p:ph type="subTitle" idx="2"/>
          </p:nvPr>
        </p:nvSpPr>
        <p:spPr>
          <a:xfrm flipH="1">
            <a:off x="1223875" y="2509524"/>
            <a:ext cx="2910300" cy="58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13"/>
          <p:cNvSpPr txBox="1">
            <a:spLocks noGrp="1"/>
          </p:cNvSpPr>
          <p:nvPr>
            <p:ph type="subTitle" idx="3"/>
          </p:nvPr>
        </p:nvSpPr>
        <p:spPr>
          <a:xfrm flipH="1">
            <a:off x="5009825" y="2509524"/>
            <a:ext cx="2910300" cy="5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 name="Google Shape;208;p13"/>
          <p:cNvSpPr txBox="1">
            <a:spLocks noGrp="1"/>
          </p:cNvSpPr>
          <p:nvPr>
            <p:ph type="subTitle" idx="4"/>
          </p:nvPr>
        </p:nvSpPr>
        <p:spPr>
          <a:xfrm flipH="1">
            <a:off x="5009825" y="3673624"/>
            <a:ext cx="2910300" cy="5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13"/>
          <p:cNvSpPr txBox="1">
            <a:spLocks noGrp="1"/>
          </p:cNvSpPr>
          <p:nvPr>
            <p:ph type="subTitle" idx="5"/>
          </p:nvPr>
        </p:nvSpPr>
        <p:spPr>
          <a:xfrm flipH="1">
            <a:off x="1223875" y="1055200"/>
            <a:ext cx="2910300" cy="435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Sansita"/>
              <a:buNone/>
              <a:defRPr sz="1800">
                <a:solidFill>
                  <a:schemeClr val="dk2"/>
                </a:solidFill>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10" name="Google Shape;210;p13"/>
          <p:cNvSpPr txBox="1">
            <a:spLocks noGrp="1"/>
          </p:cNvSpPr>
          <p:nvPr>
            <p:ph type="subTitle" idx="6"/>
          </p:nvPr>
        </p:nvSpPr>
        <p:spPr>
          <a:xfrm flipH="1">
            <a:off x="1223875" y="2219300"/>
            <a:ext cx="2910300" cy="435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lt1"/>
              </a:buClr>
              <a:buSzPts val="2400"/>
              <a:buFont typeface="Sansita"/>
              <a:buNone/>
              <a:defRPr sz="1800">
                <a:solidFill>
                  <a:schemeClr val="lt1"/>
                </a:solidFill>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11" name="Google Shape;211;p13"/>
          <p:cNvSpPr txBox="1">
            <a:spLocks noGrp="1"/>
          </p:cNvSpPr>
          <p:nvPr>
            <p:ph type="subTitle" idx="7"/>
          </p:nvPr>
        </p:nvSpPr>
        <p:spPr>
          <a:xfrm flipH="1">
            <a:off x="5009824" y="2219300"/>
            <a:ext cx="2910300" cy="43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ansita"/>
              <a:buNone/>
              <a:defRPr sz="1800">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12" name="Google Shape;212;p13"/>
          <p:cNvSpPr txBox="1">
            <a:spLocks noGrp="1"/>
          </p:cNvSpPr>
          <p:nvPr>
            <p:ph type="subTitle" idx="8"/>
          </p:nvPr>
        </p:nvSpPr>
        <p:spPr>
          <a:xfrm flipH="1">
            <a:off x="5009824" y="3383400"/>
            <a:ext cx="2910300" cy="43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ansita"/>
              <a:buNone/>
              <a:defRPr sz="1800">
                <a:solidFill>
                  <a:schemeClr val="accent2"/>
                </a:solidFill>
                <a:latin typeface="Slackey"/>
                <a:ea typeface="Slackey"/>
                <a:cs typeface="Slackey"/>
                <a:sym typeface="Slackey"/>
              </a:defRPr>
            </a:lvl1pPr>
            <a:lvl2pPr lvl="1"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ct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Tree>
  </p:cSld>
  <p:clrMapOvr>
    <a:masterClrMapping/>
  </p:clrMapOvr>
  <p:transition spd="slow">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2">
  <p:cSld name="CUSTOM_29">
    <p:spTree>
      <p:nvGrpSpPr>
        <p:cNvPr id="1" name="Shape 213"/>
        <p:cNvGrpSpPr/>
        <p:nvPr/>
      </p:nvGrpSpPr>
      <p:grpSpPr>
        <a:xfrm>
          <a:off x="0" y="0"/>
          <a:ext cx="0" cy="0"/>
          <a:chOff x="0" y="0"/>
          <a:chExt cx="0" cy="0"/>
        </a:xfrm>
      </p:grpSpPr>
      <p:sp>
        <p:nvSpPr>
          <p:cNvPr id="214" name="Google Shape;214;p14"/>
          <p:cNvSpPr/>
          <p:nvPr/>
        </p:nvSpPr>
        <p:spPr>
          <a:xfrm flipH="1">
            <a:off x="8039125" y="205825"/>
            <a:ext cx="919200" cy="919200"/>
          </a:xfrm>
          <a:prstGeom prst="ellipse">
            <a:avLst/>
          </a:pr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4"/>
          <p:cNvSpPr/>
          <p:nvPr/>
        </p:nvSpPr>
        <p:spPr>
          <a:xfrm flipH="1">
            <a:off x="-63340" y="61569"/>
            <a:ext cx="807900" cy="807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 name="Google Shape;216;p14"/>
          <p:cNvGrpSpPr/>
          <p:nvPr/>
        </p:nvGrpSpPr>
        <p:grpSpPr>
          <a:xfrm flipH="1">
            <a:off x="8527173" y="2388280"/>
            <a:ext cx="393185" cy="366925"/>
            <a:chOff x="3858103" y="585645"/>
            <a:chExt cx="295495" cy="275780"/>
          </a:xfrm>
        </p:grpSpPr>
        <p:sp>
          <p:nvSpPr>
            <p:cNvPr id="217" name="Google Shape;217;p14"/>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4"/>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4"/>
          <p:cNvGrpSpPr/>
          <p:nvPr/>
        </p:nvGrpSpPr>
        <p:grpSpPr>
          <a:xfrm flipH="1">
            <a:off x="200010" y="421518"/>
            <a:ext cx="284277" cy="284348"/>
            <a:chOff x="6521720" y="2738214"/>
            <a:chExt cx="233014" cy="233072"/>
          </a:xfrm>
        </p:grpSpPr>
        <p:sp>
          <p:nvSpPr>
            <p:cNvPr id="220" name="Google Shape;220;p14"/>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4"/>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14"/>
          <p:cNvGrpSpPr/>
          <p:nvPr/>
        </p:nvGrpSpPr>
        <p:grpSpPr>
          <a:xfrm flipH="1">
            <a:off x="484300" y="4551574"/>
            <a:ext cx="445591" cy="359548"/>
            <a:chOff x="2545677" y="4442880"/>
            <a:chExt cx="445591" cy="359548"/>
          </a:xfrm>
        </p:grpSpPr>
        <p:sp>
          <p:nvSpPr>
            <p:cNvPr id="223" name="Google Shape;223;p14"/>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4"/>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14"/>
          <p:cNvSpPr/>
          <p:nvPr/>
        </p:nvSpPr>
        <p:spPr>
          <a:xfrm rot="-3822370" flipH="1">
            <a:off x="288025" y="307034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4"/>
          <p:cNvSpPr/>
          <p:nvPr/>
        </p:nvSpPr>
        <p:spPr>
          <a:xfrm flipH="1">
            <a:off x="8527166" y="4650491"/>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4"/>
          <p:cNvSpPr txBox="1">
            <a:spLocks noGrp="1"/>
          </p:cNvSpPr>
          <p:nvPr>
            <p:ph type="subTitle" idx="1"/>
          </p:nvPr>
        </p:nvSpPr>
        <p:spPr>
          <a:xfrm flipH="1">
            <a:off x="1528675" y="1681207"/>
            <a:ext cx="2910300" cy="5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8" name="Google Shape;228;p14"/>
          <p:cNvSpPr txBox="1">
            <a:spLocks noGrp="1"/>
          </p:cNvSpPr>
          <p:nvPr>
            <p:ph type="subTitle" idx="2"/>
          </p:nvPr>
        </p:nvSpPr>
        <p:spPr>
          <a:xfrm flipH="1">
            <a:off x="1528675" y="2852511"/>
            <a:ext cx="2910300" cy="5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29" name="Google Shape;229;p14"/>
          <p:cNvSpPr txBox="1">
            <a:spLocks noGrp="1"/>
          </p:cNvSpPr>
          <p:nvPr>
            <p:ph type="subTitle" idx="3"/>
          </p:nvPr>
        </p:nvSpPr>
        <p:spPr>
          <a:xfrm flipH="1">
            <a:off x="4476425" y="2852511"/>
            <a:ext cx="2910300" cy="58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400"/>
              <a:buNone/>
              <a:defRPr sz="1400">
                <a:solidFill>
                  <a:schemeClr val="lt1"/>
                </a:solidFill>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230" name="Google Shape;230;p14"/>
          <p:cNvSpPr txBox="1">
            <a:spLocks noGrp="1"/>
          </p:cNvSpPr>
          <p:nvPr>
            <p:ph type="subTitle" idx="4"/>
          </p:nvPr>
        </p:nvSpPr>
        <p:spPr>
          <a:xfrm flipH="1">
            <a:off x="1528675" y="1390984"/>
            <a:ext cx="2910300" cy="43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Sansita"/>
              <a:buNone/>
              <a:defRPr sz="1800">
                <a:solidFill>
                  <a:schemeClr val="dk2"/>
                </a:solidFill>
                <a:latin typeface="Slackey"/>
                <a:ea typeface="Slackey"/>
                <a:cs typeface="Slackey"/>
                <a:sym typeface="Slackey"/>
              </a:defRPr>
            </a:lvl1pPr>
            <a:lvl2pPr lvl="1"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31" name="Google Shape;231;p14"/>
          <p:cNvSpPr txBox="1">
            <a:spLocks noGrp="1"/>
          </p:cNvSpPr>
          <p:nvPr>
            <p:ph type="subTitle" idx="5"/>
          </p:nvPr>
        </p:nvSpPr>
        <p:spPr>
          <a:xfrm flipH="1">
            <a:off x="1528675" y="2562288"/>
            <a:ext cx="2910300" cy="43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2400"/>
              <a:buFont typeface="Sansita"/>
              <a:buNone/>
              <a:defRPr sz="1800">
                <a:solidFill>
                  <a:schemeClr val="lt1"/>
                </a:solidFill>
                <a:latin typeface="Slackey"/>
                <a:ea typeface="Slackey"/>
                <a:cs typeface="Slackey"/>
                <a:sym typeface="Slackey"/>
              </a:defRPr>
            </a:lvl1pPr>
            <a:lvl2pPr lvl="1"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32" name="Google Shape;232;p14"/>
          <p:cNvSpPr txBox="1">
            <a:spLocks noGrp="1"/>
          </p:cNvSpPr>
          <p:nvPr>
            <p:ph type="subTitle" idx="6"/>
          </p:nvPr>
        </p:nvSpPr>
        <p:spPr>
          <a:xfrm flipH="1">
            <a:off x="4476424" y="2562288"/>
            <a:ext cx="2910300" cy="435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Sansita"/>
              <a:buNone/>
              <a:defRPr sz="1800">
                <a:solidFill>
                  <a:schemeClr val="lt2"/>
                </a:solidFill>
                <a:latin typeface="Slackey"/>
                <a:ea typeface="Slackey"/>
                <a:cs typeface="Slackey"/>
                <a:sym typeface="Slackey"/>
              </a:defRPr>
            </a:lvl1pPr>
            <a:lvl2pPr lvl="1" algn="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2pPr>
            <a:lvl3pPr lvl="2" algn="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3pPr>
            <a:lvl4pPr lvl="3" algn="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4pPr>
            <a:lvl5pPr lvl="4" algn="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5pPr>
            <a:lvl6pPr lvl="5" algn="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6pPr>
            <a:lvl7pPr lvl="6" algn="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7pPr>
            <a:lvl8pPr lvl="7" algn="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8pPr>
            <a:lvl9pPr lvl="8" algn="r" rtl="0">
              <a:lnSpc>
                <a:spcPct val="100000"/>
              </a:lnSpc>
              <a:spcBef>
                <a:spcPts val="0"/>
              </a:spcBef>
              <a:spcAft>
                <a:spcPts val="0"/>
              </a:spcAft>
              <a:buClr>
                <a:schemeClr val="dk1"/>
              </a:buClr>
              <a:buSzPts val="2400"/>
              <a:buFont typeface="Sansita"/>
              <a:buNone/>
              <a:defRPr sz="2400">
                <a:solidFill>
                  <a:schemeClr val="dk1"/>
                </a:solidFill>
                <a:latin typeface="Sansita"/>
                <a:ea typeface="Sansita"/>
                <a:cs typeface="Sansita"/>
                <a:sym typeface="Sansita"/>
              </a:defRPr>
            </a:lvl9pPr>
          </a:lstStyle>
          <a:p>
            <a:endParaRPr/>
          </a:p>
        </p:txBody>
      </p:sp>
      <p:sp>
        <p:nvSpPr>
          <p:cNvPr id="233" name="Google Shape;233;p14"/>
          <p:cNvSpPr txBox="1">
            <a:spLocks noGrp="1"/>
          </p:cNvSpPr>
          <p:nvPr>
            <p:ph type="subTitle" idx="7"/>
          </p:nvPr>
        </p:nvSpPr>
        <p:spPr>
          <a:xfrm flipH="1">
            <a:off x="4476425" y="1680808"/>
            <a:ext cx="2910300" cy="58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400"/>
              <a:buNone/>
              <a:defRPr sz="1400">
                <a:solidFill>
                  <a:schemeClr val="lt1"/>
                </a:solidFill>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234" name="Google Shape;234;p14"/>
          <p:cNvSpPr txBox="1">
            <a:spLocks noGrp="1"/>
          </p:cNvSpPr>
          <p:nvPr>
            <p:ph type="subTitle" idx="8"/>
          </p:nvPr>
        </p:nvSpPr>
        <p:spPr>
          <a:xfrm flipH="1">
            <a:off x="4476424" y="1426603"/>
            <a:ext cx="2910300" cy="435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accent1"/>
              </a:buClr>
              <a:buSzPts val="2400"/>
              <a:buFont typeface="Sansita"/>
              <a:buNone/>
              <a:defRPr sz="1800">
                <a:solidFill>
                  <a:schemeClr val="lt1"/>
                </a:solidFill>
                <a:latin typeface="Slackey"/>
                <a:ea typeface="Slackey"/>
                <a:cs typeface="Slackey"/>
                <a:sym typeface="Slackey"/>
              </a:defRPr>
            </a:lvl1pPr>
            <a:lvl2pPr lvl="1" algn="r" rtl="0">
              <a:lnSpc>
                <a:spcPct val="100000"/>
              </a:lnSpc>
              <a:spcBef>
                <a:spcPts val="0"/>
              </a:spcBef>
              <a:spcAft>
                <a:spcPts val="0"/>
              </a:spcAft>
              <a:buClr>
                <a:schemeClr val="accent1"/>
              </a:buClr>
              <a:buSzPts val="2400"/>
              <a:buFont typeface="Sansita"/>
              <a:buNone/>
              <a:defRPr sz="2400">
                <a:solidFill>
                  <a:schemeClr val="accent1"/>
                </a:solidFill>
                <a:latin typeface="Sansita"/>
                <a:ea typeface="Sansita"/>
                <a:cs typeface="Sansita"/>
                <a:sym typeface="Sansita"/>
              </a:defRPr>
            </a:lvl2pPr>
            <a:lvl3pPr lvl="2" algn="r" rtl="0">
              <a:lnSpc>
                <a:spcPct val="100000"/>
              </a:lnSpc>
              <a:spcBef>
                <a:spcPts val="0"/>
              </a:spcBef>
              <a:spcAft>
                <a:spcPts val="0"/>
              </a:spcAft>
              <a:buClr>
                <a:schemeClr val="accent1"/>
              </a:buClr>
              <a:buSzPts val="2400"/>
              <a:buFont typeface="Sansita"/>
              <a:buNone/>
              <a:defRPr sz="2400">
                <a:solidFill>
                  <a:schemeClr val="accent1"/>
                </a:solidFill>
                <a:latin typeface="Sansita"/>
                <a:ea typeface="Sansita"/>
                <a:cs typeface="Sansita"/>
                <a:sym typeface="Sansita"/>
              </a:defRPr>
            </a:lvl3pPr>
            <a:lvl4pPr lvl="3" algn="r" rtl="0">
              <a:lnSpc>
                <a:spcPct val="100000"/>
              </a:lnSpc>
              <a:spcBef>
                <a:spcPts val="0"/>
              </a:spcBef>
              <a:spcAft>
                <a:spcPts val="0"/>
              </a:spcAft>
              <a:buClr>
                <a:schemeClr val="accent1"/>
              </a:buClr>
              <a:buSzPts val="2400"/>
              <a:buFont typeface="Sansita"/>
              <a:buNone/>
              <a:defRPr sz="2400">
                <a:solidFill>
                  <a:schemeClr val="accent1"/>
                </a:solidFill>
                <a:latin typeface="Sansita"/>
                <a:ea typeface="Sansita"/>
                <a:cs typeface="Sansita"/>
                <a:sym typeface="Sansita"/>
              </a:defRPr>
            </a:lvl4pPr>
            <a:lvl5pPr lvl="4" algn="r" rtl="0">
              <a:lnSpc>
                <a:spcPct val="100000"/>
              </a:lnSpc>
              <a:spcBef>
                <a:spcPts val="0"/>
              </a:spcBef>
              <a:spcAft>
                <a:spcPts val="0"/>
              </a:spcAft>
              <a:buClr>
                <a:schemeClr val="accent1"/>
              </a:buClr>
              <a:buSzPts val="2400"/>
              <a:buFont typeface="Sansita"/>
              <a:buNone/>
              <a:defRPr sz="2400">
                <a:solidFill>
                  <a:schemeClr val="accent1"/>
                </a:solidFill>
                <a:latin typeface="Sansita"/>
                <a:ea typeface="Sansita"/>
                <a:cs typeface="Sansita"/>
                <a:sym typeface="Sansita"/>
              </a:defRPr>
            </a:lvl5pPr>
            <a:lvl6pPr lvl="5" algn="r" rtl="0">
              <a:lnSpc>
                <a:spcPct val="100000"/>
              </a:lnSpc>
              <a:spcBef>
                <a:spcPts val="0"/>
              </a:spcBef>
              <a:spcAft>
                <a:spcPts val="0"/>
              </a:spcAft>
              <a:buClr>
                <a:schemeClr val="accent1"/>
              </a:buClr>
              <a:buSzPts val="2400"/>
              <a:buFont typeface="Sansita"/>
              <a:buNone/>
              <a:defRPr sz="2400">
                <a:solidFill>
                  <a:schemeClr val="accent1"/>
                </a:solidFill>
                <a:latin typeface="Sansita"/>
                <a:ea typeface="Sansita"/>
                <a:cs typeface="Sansita"/>
                <a:sym typeface="Sansita"/>
              </a:defRPr>
            </a:lvl6pPr>
            <a:lvl7pPr lvl="6" algn="r" rtl="0">
              <a:lnSpc>
                <a:spcPct val="100000"/>
              </a:lnSpc>
              <a:spcBef>
                <a:spcPts val="0"/>
              </a:spcBef>
              <a:spcAft>
                <a:spcPts val="0"/>
              </a:spcAft>
              <a:buClr>
                <a:schemeClr val="accent1"/>
              </a:buClr>
              <a:buSzPts val="2400"/>
              <a:buFont typeface="Sansita"/>
              <a:buNone/>
              <a:defRPr sz="2400">
                <a:solidFill>
                  <a:schemeClr val="accent1"/>
                </a:solidFill>
                <a:latin typeface="Sansita"/>
                <a:ea typeface="Sansita"/>
                <a:cs typeface="Sansita"/>
                <a:sym typeface="Sansita"/>
              </a:defRPr>
            </a:lvl7pPr>
            <a:lvl8pPr lvl="7" algn="r" rtl="0">
              <a:lnSpc>
                <a:spcPct val="100000"/>
              </a:lnSpc>
              <a:spcBef>
                <a:spcPts val="0"/>
              </a:spcBef>
              <a:spcAft>
                <a:spcPts val="0"/>
              </a:spcAft>
              <a:buClr>
                <a:schemeClr val="accent1"/>
              </a:buClr>
              <a:buSzPts val="2400"/>
              <a:buFont typeface="Sansita"/>
              <a:buNone/>
              <a:defRPr sz="2400">
                <a:solidFill>
                  <a:schemeClr val="accent1"/>
                </a:solidFill>
                <a:latin typeface="Sansita"/>
                <a:ea typeface="Sansita"/>
                <a:cs typeface="Sansita"/>
                <a:sym typeface="Sansita"/>
              </a:defRPr>
            </a:lvl8pPr>
            <a:lvl9pPr lvl="8" algn="r" rtl="0">
              <a:lnSpc>
                <a:spcPct val="100000"/>
              </a:lnSpc>
              <a:spcBef>
                <a:spcPts val="0"/>
              </a:spcBef>
              <a:spcAft>
                <a:spcPts val="0"/>
              </a:spcAft>
              <a:buClr>
                <a:schemeClr val="accent1"/>
              </a:buClr>
              <a:buSzPts val="2400"/>
              <a:buFont typeface="Sansita"/>
              <a:buNone/>
              <a:defRPr sz="2400">
                <a:solidFill>
                  <a:schemeClr val="accent1"/>
                </a:solidFill>
                <a:latin typeface="Sansita"/>
                <a:ea typeface="Sansita"/>
                <a:cs typeface="Sansita"/>
                <a:sym typeface="Sansita"/>
              </a:defRPr>
            </a:lvl9pPr>
          </a:lstStyle>
          <a:p>
            <a:endParaRPr/>
          </a:p>
        </p:txBody>
      </p:sp>
      <p:sp>
        <p:nvSpPr>
          <p:cNvPr id="235" name="Google Shape;235;p14"/>
          <p:cNvSpPr txBox="1">
            <a:spLocks noGrp="1"/>
          </p:cNvSpPr>
          <p:nvPr>
            <p:ph type="subTitle" idx="9"/>
          </p:nvPr>
        </p:nvSpPr>
        <p:spPr>
          <a:xfrm flipH="1">
            <a:off x="1528675" y="4002011"/>
            <a:ext cx="2910300" cy="5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36" name="Google Shape;236;p14"/>
          <p:cNvSpPr txBox="1">
            <a:spLocks noGrp="1"/>
          </p:cNvSpPr>
          <p:nvPr>
            <p:ph type="subTitle" idx="13"/>
          </p:nvPr>
        </p:nvSpPr>
        <p:spPr>
          <a:xfrm flipH="1">
            <a:off x="4476425" y="4002011"/>
            <a:ext cx="2910300" cy="58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400"/>
              <a:buNone/>
              <a:defRPr sz="1400">
                <a:solidFill>
                  <a:schemeClr val="lt1"/>
                </a:solidFill>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237" name="Google Shape;237;p14"/>
          <p:cNvSpPr txBox="1">
            <a:spLocks noGrp="1"/>
          </p:cNvSpPr>
          <p:nvPr>
            <p:ph type="subTitle" idx="14"/>
          </p:nvPr>
        </p:nvSpPr>
        <p:spPr>
          <a:xfrm flipH="1">
            <a:off x="1528675" y="3711788"/>
            <a:ext cx="2910300" cy="43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2400"/>
              <a:buFont typeface="Sansita"/>
              <a:buNone/>
              <a:defRPr sz="1800">
                <a:solidFill>
                  <a:schemeClr val="lt2"/>
                </a:solidFill>
                <a:latin typeface="Slackey"/>
                <a:ea typeface="Slackey"/>
                <a:cs typeface="Slackey"/>
                <a:sym typeface="Slackey"/>
              </a:defRPr>
            </a:lvl1pPr>
            <a:lvl2pPr lvl="1" rtl="0">
              <a:lnSpc>
                <a:spcPct val="100000"/>
              </a:lnSpc>
              <a:spcBef>
                <a:spcPts val="0"/>
              </a:spcBef>
              <a:spcAft>
                <a:spcPts val="0"/>
              </a:spcAft>
              <a:buClr>
                <a:schemeClr val="lt2"/>
              </a:buClr>
              <a:buSzPts val="2400"/>
              <a:buFont typeface="Sansita"/>
              <a:buNone/>
              <a:defRPr sz="2400">
                <a:solidFill>
                  <a:schemeClr val="lt2"/>
                </a:solidFill>
                <a:latin typeface="Sansita"/>
                <a:ea typeface="Sansita"/>
                <a:cs typeface="Sansita"/>
                <a:sym typeface="Sansita"/>
              </a:defRPr>
            </a:lvl2pPr>
            <a:lvl3pPr lvl="2" rtl="0">
              <a:lnSpc>
                <a:spcPct val="100000"/>
              </a:lnSpc>
              <a:spcBef>
                <a:spcPts val="0"/>
              </a:spcBef>
              <a:spcAft>
                <a:spcPts val="0"/>
              </a:spcAft>
              <a:buClr>
                <a:schemeClr val="lt2"/>
              </a:buClr>
              <a:buSzPts val="2400"/>
              <a:buFont typeface="Sansita"/>
              <a:buNone/>
              <a:defRPr sz="2400">
                <a:solidFill>
                  <a:schemeClr val="lt2"/>
                </a:solidFill>
                <a:latin typeface="Sansita"/>
                <a:ea typeface="Sansita"/>
                <a:cs typeface="Sansita"/>
                <a:sym typeface="Sansita"/>
              </a:defRPr>
            </a:lvl3pPr>
            <a:lvl4pPr lvl="3" rtl="0">
              <a:lnSpc>
                <a:spcPct val="100000"/>
              </a:lnSpc>
              <a:spcBef>
                <a:spcPts val="0"/>
              </a:spcBef>
              <a:spcAft>
                <a:spcPts val="0"/>
              </a:spcAft>
              <a:buClr>
                <a:schemeClr val="lt2"/>
              </a:buClr>
              <a:buSzPts val="2400"/>
              <a:buFont typeface="Sansita"/>
              <a:buNone/>
              <a:defRPr sz="2400">
                <a:solidFill>
                  <a:schemeClr val="lt2"/>
                </a:solidFill>
                <a:latin typeface="Sansita"/>
                <a:ea typeface="Sansita"/>
                <a:cs typeface="Sansita"/>
                <a:sym typeface="Sansita"/>
              </a:defRPr>
            </a:lvl4pPr>
            <a:lvl5pPr lvl="4" rtl="0">
              <a:lnSpc>
                <a:spcPct val="100000"/>
              </a:lnSpc>
              <a:spcBef>
                <a:spcPts val="0"/>
              </a:spcBef>
              <a:spcAft>
                <a:spcPts val="0"/>
              </a:spcAft>
              <a:buClr>
                <a:schemeClr val="lt2"/>
              </a:buClr>
              <a:buSzPts val="2400"/>
              <a:buFont typeface="Sansita"/>
              <a:buNone/>
              <a:defRPr sz="2400">
                <a:solidFill>
                  <a:schemeClr val="lt2"/>
                </a:solidFill>
                <a:latin typeface="Sansita"/>
                <a:ea typeface="Sansita"/>
                <a:cs typeface="Sansita"/>
                <a:sym typeface="Sansita"/>
              </a:defRPr>
            </a:lvl5pPr>
            <a:lvl6pPr lvl="5" rtl="0">
              <a:lnSpc>
                <a:spcPct val="100000"/>
              </a:lnSpc>
              <a:spcBef>
                <a:spcPts val="0"/>
              </a:spcBef>
              <a:spcAft>
                <a:spcPts val="0"/>
              </a:spcAft>
              <a:buClr>
                <a:schemeClr val="lt2"/>
              </a:buClr>
              <a:buSzPts val="2400"/>
              <a:buFont typeface="Sansita"/>
              <a:buNone/>
              <a:defRPr sz="2400">
                <a:solidFill>
                  <a:schemeClr val="lt2"/>
                </a:solidFill>
                <a:latin typeface="Sansita"/>
                <a:ea typeface="Sansita"/>
                <a:cs typeface="Sansita"/>
                <a:sym typeface="Sansita"/>
              </a:defRPr>
            </a:lvl6pPr>
            <a:lvl7pPr lvl="6" rtl="0">
              <a:lnSpc>
                <a:spcPct val="100000"/>
              </a:lnSpc>
              <a:spcBef>
                <a:spcPts val="0"/>
              </a:spcBef>
              <a:spcAft>
                <a:spcPts val="0"/>
              </a:spcAft>
              <a:buClr>
                <a:schemeClr val="lt2"/>
              </a:buClr>
              <a:buSzPts val="2400"/>
              <a:buFont typeface="Sansita"/>
              <a:buNone/>
              <a:defRPr sz="2400">
                <a:solidFill>
                  <a:schemeClr val="lt2"/>
                </a:solidFill>
                <a:latin typeface="Sansita"/>
                <a:ea typeface="Sansita"/>
                <a:cs typeface="Sansita"/>
                <a:sym typeface="Sansita"/>
              </a:defRPr>
            </a:lvl7pPr>
            <a:lvl8pPr lvl="7" rtl="0">
              <a:lnSpc>
                <a:spcPct val="100000"/>
              </a:lnSpc>
              <a:spcBef>
                <a:spcPts val="0"/>
              </a:spcBef>
              <a:spcAft>
                <a:spcPts val="0"/>
              </a:spcAft>
              <a:buClr>
                <a:schemeClr val="lt2"/>
              </a:buClr>
              <a:buSzPts val="2400"/>
              <a:buFont typeface="Sansita"/>
              <a:buNone/>
              <a:defRPr sz="2400">
                <a:solidFill>
                  <a:schemeClr val="lt2"/>
                </a:solidFill>
                <a:latin typeface="Sansita"/>
                <a:ea typeface="Sansita"/>
                <a:cs typeface="Sansita"/>
                <a:sym typeface="Sansita"/>
              </a:defRPr>
            </a:lvl8pPr>
            <a:lvl9pPr lvl="8" rtl="0">
              <a:lnSpc>
                <a:spcPct val="100000"/>
              </a:lnSpc>
              <a:spcBef>
                <a:spcPts val="0"/>
              </a:spcBef>
              <a:spcAft>
                <a:spcPts val="0"/>
              </a:spcAft>
              <a:buClr>
                <a:schemeClr val="lt2"/>
              </a:buClr>
              <a:buSzPts val="2400"/>
              <a:buFont typeface="Sansita"/>
              <a:buNone/>
              <a:defRPr sz="2400">
                <a:solidFill>
                  <a:schemeClr val="lt2"/>
                </a:solidFill>
                <a:latin typeface="Sansita"/>
                <a:ea typeface="Sansita"/>
                <a:cs typeface="Sansita"/>
                <a:sym typeface="Sansita"/>
              </a:defRPr>
            </a:lvl9pPr>
          </a:lstStyle>
          <a:p>
            <a:endParaRPr/>
          </a:p>
        </p:txBody>
      </p:sp>
      <p:sp>
        <p:nvSpPr>
          <p:cNvPr id="238" name="Google Shape;238;p14"/>
          <p:cNvSpPr txBox="1">
            <a:spLocks noGrp="1"/>
          </p:cNvSpPr>
          <p:nvPr>
            <p:ph type="subTitle" idx="15"/>
          </p:nvPr>
        </p:nvSpPr>
        <p:spPr>
          <a:xfrm flipH="1">
            <a:off x="4476424" y="3718991"/>
            <a:ext cx="2910300" cy="435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dk2"/>
              </a:buClr>
              <a:buSzPts val="2400"/>
              <a:buFont typeface="Sansita"/>
              <a:buNone/>
              <a:defRPr sz="1800">
                <a:solidFill>
                  <a:schemeClr val="dk2"/>
                </a:solidFill>
                <a:latin typeface="Slackey"/>
                <a:ea typeface="Slackey"/>
                <a:cs typeface="Slackey"/>
                <a:sym typeface="Slackey"/>
              </a:defRPr>
            </a:lvl1pPr>
            <a:lvl2pPr lvl="1" algn="r" rtl="0">
              <a:lnSpc>
                <a:spcPct val="100000"/>
              </a:lnSpc>
              <a:spcBef>
                <a:spcPts val="0"/>
              </a:spcBef>
              <a:spcAft>
                <a:spcPts val="0"/>
              </a:spcAft>
              <a:buClr>
                <a:schemeClr val="dk2"/>
              </a:buClr>
              <a:buSzPts val="2400"/>
              <a:buFont typeface="Sansita"/>
              <a:buNone/>
              <a:defRPr sz="2400">
                <a:solidFill>
                  <a:schemeClr val="dk2"/>
                </a:solidFill>
                <a:latin typeface="Sansita"/>
                <a:ea typeface="Sansita"/>
                <a:cs typeface="Sansita"/>
                <a:sym typeface="Sansita"/>
              </a:defRPr>
            </a:lvl2pPr>
            <a:lvl3pPr lvl="2" algn="r" rtl="0">
              <a:lnSpc>
                <a:spcPct val="100000"/>
              </a:lnSpc>
              <a:spcBef>
                <a:spcPts val="0"/>
              </a:spcBef>
              <a:spcAft>
                <a:spcPts val="0"/>
              </a:spcAft>
              <a:buClr>
                <a:schemeClr val="dk2"/>
              </a:buClr>
              <a:buSzPts val="2400"/>
              <a:buFont typeface="Sansita"/>
              <a:buNone/>
              <a:defRPr sz="2400">
                <a:solidFill>
                  <a:schemeClr val="dk2"/>
                </a:solidFill>
                <a:latin typeface="Sansita"/>
                <a:ea typeface="Sansita"/>
                <a:cs typeface="Sansita"/>
                <a:sym typeface="Sansita"/>
              </a:defRPr>
            </a:lvl3pPr>
            <a:lvl4pPr lvl="3" algn="r" rtl="0">
              <a:lnSpc>
                <a:spcPct val="100000"/>
              </a:lnSpc>
              <a:spcBef>
                <a:spcPts val="0"/>
              </a:spcBef>
              <a:spcAft>
                <a:spcPts val="0"/>
              </a:spcAft>
              <a:buClr>
                <a:schemeClr val="dk2"/>
              </a:buClr>
              <a:buSzPts val="2400"/>
              <a:buFont typeface="Sansita"/>
              <a:buNone/>
              <a:defRPr sz="2400">
                <a:solidFill>
                  <a:schemeClr val="dk2"/>
                </a:solidFill>
                <a:latin typeface="Sansita"/>
                <a:ea typeface="Sansita"/>
                <a:cs typeface="Sansita"/>
                <a:sym typeface="Sansita"/>
              </a:defRPr>
            </a:lvl4pPr>
            <a:lvl5pPr lvl="4" algn="r" rtl="0">
              <a:lnSpc>
                <a:spcPct val="100000"/>
              </a:lnSpc>
              <a:spcBef>
                <a:spcPts val="0"/>
              </a:spcBef>
              <a:spcAft>
                <a:spcPts val="0"/>
              </a:spcAft>
              <a:buClr>
                <a:schemeClr val="dk2"/>
              </a:buClr>
              <a:buSzPts val="2400"/>
              <a:buFont typeface="Sansita"/>
              <a:buNone/>
              <a:defRPr sz="2400">
                <a:solidFill>
                  <a:schemeClr val="dk2"/>
                </a:solidFill>
                <a:latin typeface="Sansita"/>
                <a:ea typeface="Sansita"/>
                <a:cs typeface="Sansita"/>
                <a:sym typeface="Sansita"/>
              </a:defRPr>
            </a:lvl5pPr>
            <a:lvl6pPr lvl="5" algn="r" rtl="0">
              <a:lnSpc>
                <a:spcPct val="100000"/>
              </a:lnSpc>
              <a:spcBef>
                <a:spcPts val="0"/>
              </a:spcBef>
              <a:spcAft>
                <a:spcPts val="0"/>
              </a:spcAft>
              <a:buClr>
                <a:schemeClr val="dk2"/>
              </a:buClr>
              <a:buSzPts val="2400"/>
              <a:buFont typeface="Sansita"/>
              <a:buNone/>
              <a:defRPr sz="2400">
                <a:solidFill>
                  <a:schemeClr val="dk2"/>
                </a:solidFill>
                <a:latin typeface="Sansita"/>
                <a:ea typeface="Sansita"/>
                <a:cs typeface="Sansita"/>
                <a:sym typeface="Sansita"/>
              </a:defRPr>
            </a:lvl6pPr>
            <a:lvl7pPr lvl="6" algn="r" rtl="0">
              <a:lnSpc>
                <a:spcPct val="100000"/>
              </a:lnSpc>
              <a:spcBef>
                <a:spcPts val="0"/>
              </a:spcBef>
              <a:spcAft>
                <a:spcPts val="0"/>
              </a:spcAft>
              <a:buClr>
                <a:schemeClr val="dk2"/>
              </a:buClr>
              <a:buSzPts val="2400"/>
              <a:buFont typeface="Sansita"/>
              <a:buNone/>
              <a:defRPr sz="2400">
                <a:solidFill>
                  <a:schemeClr val="dk2"/>
                </a:solidFill>
                <a:latin typeface="Sansita"/>
                <a:ea typeface="Sansita"/>
                <a:cs typeface="Sansita"/>
                <a:sym typeface="Sansita"/>
              </a:defRPr>
            </a:lvl7pPr>
            <a:lvl8pPr lvl="7" algn="r" rtl="0">
              <a:lnSpc>
                <a:spcPct val="100000"/>
              </a:lnSpc>
              <a:spcBef>
                <a:spcPts val="0"/>
              </a:spcBef>
              <a:spcAft>
                <a:spcPts val="0"/>
              </a:spcAft>
              <a:buClr>
                <a:schemeClr val="dk2"/>
              </a:buClr>
              <a:buSzPts val="2400"/>
              <a:buFont typeface="Sansita"/>
              <a:buNone/>
              <a:defRPr sz="2400">
                <a:solidFill>
                  <a:schemeClr val="dk2"/>
                </a:solidFill>
                <a:latin typeface="Sansita"/>
                <a:ea typeface="Sansita"/>
                <a:cs typeface="Sansita"/>
                <a:sym typeface="Sansita"/>
              </a:defRPr>
            </a:lvl8pPr>
            <a:lvl9pPr lvl="8" algn="r" rtl="0">
              <a:lnSpc>
                <a:spcPct val="100000"/>
              </a:lnSpc>
              <a:spcBef>
                <a:spcPts val="0"/>
              </a:spcBef>
              <a:spcAft>
                <a:spcPts val="0"/>
              </a:spcAft>
              <a:buClr>
                <a:schemeClr val="dk2"/>
              </a:buClr>
              <a:buSzPts val="2400"/>
              <a:buFont typeface="Sansita"/>
              <a:buNone/>
              <a:defRPr sz="2400">
                <a:solidFill>
                  <a:schemeClr val="dk2"/>
                </a:solidFill>
                <a:latin typeface="Sansita"/>
                <a:ea typeface="Sansita"/>
                <a:cs typeface="Sansita"/>
                <a:sym typeface="Sansita"/>
              </a:defRPr>
            </a:lvl9pPr>
          </a:lstStyle>
          <a:p>
            <a:endParaRPr/>
          </a:p>
        </p:txBody>
      </p:sp>
      <p:sp>
        <p:nvSpPr>
          <p:cNvPr id="239" name="Google Shape;239;p14"/>
          <p:cNvSpPr txBox="1">
            <a:spLocks noGrp="1"/>
          </p:cNvSpPr>
          <p:nvPr>
            <p:ph type="title" hasCustomPrompt="1"/>
          </p:nvPr>
        </p:nvSpPr>
        <p:spPr>
          <a:xfrm>
            <a:off x="570125" y="1073525"/>
            <a:ext cx="919200" cy="58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FFFFF"/>
              </a:buClr>
              <a:buSzPts val="3000"/>
              <a:buNone/>
              <a:defRPr sz="3000">
                <a:solidFill>
                  <a:schemeClr val="dk1"/>
                </a:solidFill>
              </a:defRPr>
            </a:lvl1pPr>
            <a:lvl2pPr lvl="1"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40" name="Google Shape;240;p14"/>
          <p:cNvSpPr txBox="1">
            <a:spLocks noGrp="1"/>
          </p:cNvSpPr>
          <p:nvPr>
            <p:ph type="title" idx="16" hasCustomPrompt="1"/>
          </p:nvPr>
        </p:nvSpPr>
        <p:spPr>
          <a:xfrm>
            <a:off x="570125" y="2198625"/>
            <a:ext cx="919200" cy="58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FFFFF"/>
              </a:buClr>
              <a:buSzPts val="3000"/>
              <a:buNone/>
              <a:defRPr sz="3000">
                <a:solidFill>
                  <a:schemeClr val="dk1"/>
                </a:solidFill>
              </a:defRPr>
            </a:lvl1pPr>
            <a:lvl2pPr lvl="1"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41" name="Google Shape;241;p14"/>
          <p:cNvSpPr txBox="1">
            <a:spLocks noGrp="1"/>
          </p:cNvSpPr>
          <p:nvPr>
            <p:ph type="title" idx="17" hasCustomPrompt="1"/>
          </p:nvPr>
        </p:nvSpPr>
        <p:spPr>
          <a:xfrm>
            <a:off x="570125" y="3290704"/>
            <a:ext cx="919200" cy="58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FFFFF"/>
              </a:buClr>
              <a:buSzPts val="3000"/>
              <a:buNone/>
              <a:defRPr sz="3000">
                <a:solidFill>
                  <a:schemeClr val="dk1"/>
                </a:solidFill>
              </a:defRPr>
            </a:lvl1pPr>
            <a:lvl2pPr lvl="1"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42" name="Google Shape;242;p14"/>
          <p:cNvSpPr txBox="1">
            <a:spLocks noGrp="1"/>
          </p:cNvSpPr>
          <p:nvPr>
            <p:ph type="title" idx="18" hasCustomPrompt="1"/>
          </p:nvPr>
        </p:nvSpPr>
        <p:spPr>
          <a:xfrm>
            <a:off x="7386725" y="1079217"/>
            <a:ext cx="919200" cy="58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FFFFF"/>
              </a:buClr>
              <a:buSzPts val="3000"/>
              <a:buNone/>
              <a:defRPr sz="3000">
                <a:solidFill>
                  <a:schemeClr val="dk1"/>
                </a:solidFill>
              </a:defRPr>
            </a:lvl1pPr>
            <a:lvl2pPr lvl="1"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43" name="Google Shape;243;p14"/>
          <p:cNvSpPr txBox="1">
            <a:spLocks noGrp="1"/>
          </p:cNvSpPr>
          <p:nvPr>
            <p:ph type="title" idx="19" hasCustomPrompt="1"/>
          </p:nvPr>
        </p:nvSpPr>
        <p:spPr>
          <a:xfrm>
            <a:off x="7386725" y="2211521"/>
            <a:ext cx="919200" cy="58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FFFFF"/>
              </a:buClr>
              <a:buSzPts val="3000"/>
              <a:buNone/>
              <a:defRPr sz="3000">
                <a:solidFill>
                  <a:schemeClr val="dk1"/>
                </a:solidFill>
              </a:defRPr>
            </a:lvl1pPr>
            <a:lvl2pPr lvl="1"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
        <p:nvSpPr>
          <p:cNvPr id="244" name="Google Shape;244;p14"/>
          <p:cNvSpPr txBox="1">
            <a:spLocks noGrp="1"/>
          </p:cNvSpPr>
          <p:nvPr>
            <p:ph type="title" idx="20" hasCustomPrompt="1"/>
          </p:nvPr>
        </p:nvSpPr>
        <p:spPr>
          <a:xfrm>
            <a:off x="7386725" y="3296396"/>
            <a:ext cx="919200" cy="58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FFFFF"/>
              </a:buClr>
              <a:buSzPts val="3000"/>
              <a:buNone/>
              <a:defRPr sz="3000">
                <a:solidFill>
                  <a:schemeClr val="dk1"/>
                </a:solidFill>
              </a:defRPr>
            </a:lvl1pPr>
            <a:lvl2pPr lvl="1"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1"/>
              </a:buClr>
              <a:buSzPts val="9600"/>
              <a:buFont typeface="Fira Sans Extra Condensed Medium"/>
              <a:buNone/>
              <a:defRPr sz="9600">
                <a:solidFill>
                  <a:schemeClr val="lt1"/>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transition spd="slow">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 3">
  <p:cSld name="CUSTOM_49">
    <p:bg>
      <p:bgPr>
        <a:solidFill>
          <a:schemeClr val="dk2"/>
        </a:solidFill>
        <a:effectLst/>
      </p:bgPr>
    </p:bg>
    <p:spTree>
      <p:nvGrpSpPr>
        <p:cNvPr id="1" name="Shape 245"/>
        <p:cNvGrpSpPr/>
        <p:nvPr/>
      </p:nvGrpSpPr>
      <p:grpSpPr>
        <a:xfrm>
          <a:off x="0" y="0"/>
          <a:ext cx="0" cy="0"/>
          <a:chOff x="0" y="0"/>
          <a:chExt cx="0" cy="0"/>
        </a:xfrm>
      </p:grpSpPr>
      <p:sp>
        <p:nvSpPr>
          <p:cNvPr id="246" name="Google Shape;246;p15"/>
          <p:cNvSpPr/>
          <p:nvPr/>
        </p:nvSpPr>
        <p:spPr>
          <a:xfrm>
            <a:off x="723775" y="984000"/>
            <a:ext cx="3868800" cy="1544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5"/>
          <p:cNvSpPr/>
          <p:nvPr/>
        </p:nvSpPr>
        <p:spPr>
          <a:xfrm>
            <a:off x="4592625" y="984000"/>
            <a:ext cx="3868800" cy="15441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5"/>
          <p:cNvSpPr txBox="1">
            <a:spLocks noGrp="1"/>
          </p:cNvSpPr>
          <p:nvPr>
            <p:ph type="subTitle" idx="1"/>
          </p:nvPr>
        </p:nvSpPr>
        <p:spPr>
          <a:xfrm flipH="1">
            <a:off x="1682325" y="1827519"/>
            <a:ext cx="2910300" cy="5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49" name="Google Shape;249;p15"/>
          <p:cNvSpPr txBox="1">
            <a:spLocks noGrp="1"/>
          </p:cNvSpPr>
          <p:nvPr>
            <p:ph type="subTitle" idx="2"/>
          </p:nvPr>
        </p:nvSpPr>
        <p:spPr>
          <a:xfrm flipH="1">
            <a:off x="1682325" y="1544499"/>
            <a:ext cx="2910300" cy="43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ansita"/>
              <a:buNone/>
              <a:defRPr sz="1800">
                <a:latin typeface="Slackey"/>
                <a:ea typeface="Slackey"/>
                <a:cs typeface="Slackey"/>
                <a:sym typeface="Slackey"/>
              </a:defRPr>
            </a:lvl1pPr>
            <a:lvl2pPr lvl="1" rtl="0">
              <a:lnSpc>
                <a:spcPct val="100000"/>
              </a:lnSpc>
              <a:spcBef>
                <a:spcPts val="0"/>
              </a:spcBef>
              <a:spcAft>
                <a:spcPts val="0"/>
              </a:spcAft>
              <a:buSzPts val="2400"/>
              <a:buFont typeface="Sansita"/>
              <a:buNone/>
              <a:defRPr sz="2400">
                <a:latin typeface="Sansita"/>
                <a:ea typeface="Sansita"/>
                <a:cs typeface="Sansita"/>
                <a:sym typeface="Sansita"/>
              </a:defRPr>
            </a:lvl2pPr>
            <a:lvl3pPr lvl="2" rtl="0">
              <a:lnSpc>
                <a:spcPct val="100000"/>
              </a:lnSpc>
              <a:spcBef>
                <a:spcPts val="0"/>
              </a:spcBef>
              <a:spcAft>
                <a:spcPts val="0"/>
              </a:spcAft>
              <a:buSzPts val="2400"/>
              <a:buFont typeface="Sansita"/>
              <a:buNone/>
              <a:defRPr sz="2400">
                <a:latin typeface="Sansita"/>
                <a:ea typeface="Sansita"/>
                <a:cs typeface="Sansita"/>
                <a:sym typeface="Sansita"/>
              </a:defRPr>
            </a:lvl3pPr>
            <a:lvl4pPr lvl="3" rtl="0">
              <a:lnSpc>
                <a:spcPct val="100000"/>
              </a:lnSpc>
              <a:spcBef>
                <a:spcPts val="0"/>
              </a:spcBef>
              <a:spcAft>
                <a:spcPts val="0"/>
              </a:spcAft>
              <a:buSzPts val="2400"/>
              <a:buFont typeface="Sansita"/>
              <a:buNone/>
              <a:defRPr sz="2400">
                <a:latin typeface="Sansita"/>
                <a:ea typeface="Sansita"/>
                <a:cs typeface="Sansita"/>
                <a:sym typeface="Sansita"/>
              </a:defRPr>
            </a:lvl4pPr>
            <a:lvl5pPr lvl="4" rtl="0">
              <a:lnSpc>
                <a:spcPct val="100000"/>
              </a:lnSpc>
              <a:spcBef>
                <a:spcPts val="0"/>
              </a:spcBef>
              <a:spcAft>
                <a:spcPts val="0"/>
              </a:spcAft>
              <a:buSzPts val="2400"/>
              <a:buFont typeface="Sansita"/>
              <a:buNone/>
              <a:defRPr sz="2400">
                <a:latin typeface="Sansita"/>
                <a:ea typeface="Sansita"/>
                <a:cs typeface="Sansita"/>
                <a:sym typeface="Sansita"/>
              </a:defRPr>
            </a:lvl5pPr>
            <a:lvl6pPr lvl="5" rtl="0">
              <a:lnSpc>
                <a:spcPct val="100000"/>
              </a:lnSpc>
              <a:spcBef>
                <a:spcPts val="0"/>
              </a:spcBef>
              <a:spcAft>
                <a:spcPts val="0"/>
              </a:spcAft>
              <a:buSzPts val="2400"/>
              <a:buFont typeface="Sansita"/>
              <a:buNone/>
              <a:defRPr sz="2400">
                <a:latin typeface="Sansita"/>
                <a:ea typeface="Sansita"/>
                <a:cs typeface="Sansita"/>
                <a:sym typeface="Sansita"/>
              </a:defRPr>
            </a:lvl6pPr>
            <a:lvl7pPr lvl="6" rtl="0">
              <a:lnSpc>
                <a:spcPct val="100000"/>
              </a:lnSpc>
              <a:spcBef>
                <a:spcPts val="0"/>
              </a:spcBef>
              <a:spcAft>
                <a:spcPts val="0"/>
              </a:spcAft>
              <a:buSzPts val="2400"/>
              <a:buFont typeface="Sansita"/>
              <a:buNone/>
              <a:defRPr sz="2400">
                <a:latin typeface="Sansita"/>
                <a:ea typeface="Sansita"/>
                <a:cs typeface="Sansita"/>
                <a:sym typeface="Sansita"/>
              </a:defRPr>
            </a:lvl7pPr>
            <a:lvl8pPr lvl="7" rtl="0">
              <a:lnSpc>
                <a:spcPct val="100000"/>
              </a:lnSpc>
              <a:spcBef>
                <a:spcPts val="0"/>
              </a:spcBef>
              <a:spcAft>
                <a:spcPts val="0"/>
              </a:spcAft>
              <a:buSzPts val="2400"/>
              <a:buFont typeface="Sansita"/>
              <a:buNone/>
              <a:defRPr sz="2400">
                <a:latin typeface="Sansita"/>
                <a:ea typeface="Sansita"/>
                <a:cs typeface="Sansita"/>
                <a:sym typeface="Sansita"/>
              </a:defRPr>
            </a:lvl8pPr>
            <a:lvl9pPr lvl="8" rtl="0">
              <a:lnSpc>
                <a:spcPct val="100000"/>
              </a:lnSpc>
              <a:spcBef>
                <a:spcPts val="0"/>
              </a:spcBef>
              <a:spcAft>
                <a:spcPts val="0"/>
              </a:spcAft>
              <a:buSzPts val="2400"/>
              <a:buFont typeface="Sansita"/>
              <a:buNone/>
              <a:defRPr sz="2400">
                <a:latin typeface="Sansita"/>
                <a:ea typeface="Sansita"/>
                <a:cs typeface="Sansita"/>
                <a:sym typeface="Sansita"/>
              </a:defRPr>
            </a:lvl9pPr>
          </a:lstStyle>
          <a:p>
            <a:endParaRPr/>
          </a:p>
        </p:txBody>
      </p:sp>
      <p:sp>
        <p:nvSpPr>
          <p:cNvPr id="250" name="Google Shape;250;p15"/>
          <p:cNvSpPr txBox="1">
            <a:spLocks noGrp="1"/>
          </p:cNvSpPr>
          <p:nvPr>
            <p:ph type="subTitle" idx="3"/>
          </p:nvPr>
        </p:nvSpPr>
        <p:spPr>
          <a:xfrm flipH="1">
            <a:off x="4592625" y="1835834"/>
            <a:ext cx="2910300" cy="58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lt1"/>
                </a:solidFill>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251" name="Google Shape;251;p15"/>
          <p:cNvSpPr txBox="1">
            <a:spLocks noGrp="1"/>
          </p:cNvSpPr>
          <p:nvPr>
            <p:ph type="subTitle" idx="4"/>
          </p:nvPr>
        </p:nvSpPr>
        <p:spPr>
          <a:xfrm flipH="1">
            <a:off x="4592624" y="1538407"/>
            <a:ext cx="2910300" cy="435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Sansita"/>
              <a:buNone/>
              <a:defRPr sz="1800">
                <a:solidFill>
                  <a:schemeClr val="accent4"/>
                </a:solidFill>
                <a:latin typeface="Slackey"/>
                <a:ea typeface="Slackey"/>
                <a:cs typeface="Slackey"/>
                <a:sym typeface="Slackey"/>
              </a:defRPr>
            </a:lvl1pPr>
            <a:lvl2pPr lvl="1" algn="r" rtl="0">
              <a:lnSpc>
                <a:spcPct val="100000"/>
              </a:lnSpc>
              <a:spcBef>
                <a:spcPts val="0"/>
              </a:spcBef>
              <a:spcAft>
                <a:spcPts val="0"/>
              </a:spcAft>
              <a:buSzPts val="2400"/>
              <a:buFont typeface="Sansita"/>
              <a:buNone/>
              <a:defRPr sz="2400">
                <a:latin typeface="Sansita"/>
                <a:ea typeface="Sansita"/>
                <a:cs typeface="Sansita"/>
                <a:sym typeface="Sansita"/>
              </a:defRPr>
            </a:lvl2pPr>
            <a:lvl3pPr lvl="2" algn="r" rtl="0">
              <a:lnSpc>
                <a:spcPct val="100000"/>
              </a:lnSpc>
              <a:spcBef>
                <a:spcPts val="0"/>
              </a:spcBef>
              <a:spcAft>
                <a:spcPts val="0"/>
              </a:spcAft>
              <a:buSzPts val="2400"/>
              <a:buFont typeface="Sansita"/>
              <a:buNone/>
              <a:defRPr sz="2400">
                <a:latin typeface="Sansita"/>
                <a:ea typeface="Sansita"/>
                <a:cs typeface="Sansita"/>
                <a:sym typeface="Sansita"/>
              </a:defRPr>
            </a:lvl3pPr>
            <a:lvl4pPr lvl="3" algn="r" rtl="0">
              <a:lnSpc>
                <a:spcPct val="100000"/>
              </a:lnSpc>
              <a:spcBef>
                <a:spcPts val="0"/>
              </a:spcBef>
              <a:spcAft>
                <a:spcPts val="0"/>
              </a:spcAft>
              <a:buSzPts val="2400"/>
              <a:buFont typeface="Sansita"/>
              <a:buNone/>
              <a:defRPr sz="2400">
                <a:latin typeface="Sansita"/>
                <a:ea typeface="Sansita"/>
                <a:cs typeface="Sansita"/>
                <a:sym typeface="Sansita"/>
              </a:defRPr>
            </a:lvl4pPr>
            <a:lvl5pPr lvl="4" algn="r" rtl="0">
              <a:lnSpc>
                <a:spcPct val="100000"/>
              </a:lnSpc>
              <a:spcBef>
                <a:spcPts val="0"/>
              </a:spcBef>
              <a:spcAft>
                <a:spcPts val="0"/>
              </a:spcAft>
              <a:buSzPts val="2400"/>
              <a:buFont typeface="Sansita"/>
              <a:buNone/>
              <a:defRPr sz="2400">
                <a:latin typeface="Sansita"/>
                <a:ea typeface="Sansita"/>
                <a:cs typeface="Sansita"/>
                <a:sym typeface="Sansita"/>
              </a:defRPr>
            </a:lvl5pPr>
            <a:lvl6pPr lvl="5" algn="r" rtl="0">
              <a:lnSpc>
                <a:spcPct val="100000"/>
              </a:lnSpc>
              <a:spcBef>
                <a:spcPts val="0"/>
              </a:spcBef>
              <a:spcAft>
                <a:spcPts val="0"/>
              </a:spcAft>
              <a:buSzPts val="2400"/>
              <a:buFont typeface="Sansita"/>
              <a:buNone/>
              <a:defRPr sz="2400">
                <a:latin typeface="Sansita"/>
                <a:ea typeface="Sansita"/>
                <a:cs typeface="Sansita"/>
                <a:sym typeface="Sansita"/>
              </a:defRPr>
            </a:lvl6pPr>
            <a:lvl7pPr lvl="6" algn="r" rtl="0">
              <a:lnSpc>
                <a:spcPct val="100000"/>
              </a:lnSpc>
              <a:spcBef>
                <a:spcPts val="0"/>
              </a:spcBef>
              <a:spcAft>
                <a:spcPts val="0"/>
              </a:spcAft>
              <a:buSzPts val="2400"/>
              <a:buFont typeface="Sansita"/>
              <a:buNone/>
              <a:defRPr sz="2400">
                <a:latin typeface="Sansita"/>
                <a:ea typeface="Sansita"/>
                <a:cs typeface="Sansita"/>
                <a:sym typeface="Sansita"/>
              </a:defRPr>
            </a:lvl7pPr>
            <a:lvl8pPr lvl="7" algn="r" rtl="0">
              <a:lnSpc>
                <a:spcPct val="100000"/>
              </a:lnSpc>
              <a:spcBef>
                <a:spcPts val="0"/>
              </a:spcBef>
              <a:spcAft>
                <a:spcPts val="0"/>
              </a:spcAft>
              <a:buSzPts val="2400"/>
              <a:buFont typeface="Sansita"/>
              <a:buNone/>
              <a:defRPr sz="2400">
                <a:latin typeface="Sansita"/>
                <a:ea typeface="Sansita"/>
                <a:cs typeface="Sansita"/>
                <a:sym typeface="Sansita"/>
              </a:defRPr>
            </a:lvl8pPr>
            <a:lvl9pPr lvl="8" algn="r" rtl="0">
              <a:lnSpc>
                <a:spcPct val="100000"/>
              </a:lnSpc>
              <a:spcBef>
                <a:spcPts val="0"/>
              </a:spcBef>
              <a:spcAft>
                <a:spcPts val="0"/>
              </a:spcAft>
              <a:buSzPts val="2400"/>
              <a:buFont typeface="Sansita"/>
              <a:buNone/>
              <a:defRPr sz="2400">
                <a:latin typeface="Sansita"/>
                <a:ea typeface="Sansita"/>
                <a:cs typeface="Sansita"/>
                <a:sym typeface="Sansita"/>
              </a:defRPr>
            </a:lvl9pPr>
          </a:lstStyle>
          <a:p>
            <a:endParaRPr/>
          </a:p>
        </p:txBody>
      </p:sp>
      <p:sp>
        <p:nvSpPr>
          <p:cNvPr id="252" name="Google Shape;252;p15"/>
          <p:cNvSpPr txBox="1">
            <a:spLocks noGrp="1"/>
          </p:cNvSpPr>
          <p:nvPr>
            <p:ph type="title" hasCustomPrompt="1"/>
          </p:nvPr>
        </p:nvSpPr>
        <p:spPr>
          <a:xfrm>
            <a:off x="723775" y="1198225"/>
            <a:ext cx="919200" cy="58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2"/>
              </a:buClr>
              <a:buSzPts val="3000"/>
              <a:buNone/>
              <a:defRPr sz="3000">
                <a:solidFill>
                  <a:schemeClr val="lt2"/>
                </a:solidFill>
              </a:defRPr>
            </a:lvl1pPr>
            <a:lvl2pPr lvl="1"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
        <p:nvSpPr>
          <p:cNvPr id="253" name="Google Shape;253;p15"/>
          <p:cNvSpPr txBox="1">
            <a:spLocks noGrp="1"/>
          </p:cNvSpPr>
          <p:nvPr>
            <p:ph type="title" idx="5" hasCustomPrompt="1"/>
          </p:nvPr>
        </p:nvSpPr>
        <p:spPr>
          <a:xfrm>
            <a:off x="7502925" y="1198225"/>
            <a:ext cx="919200" cy="58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2"/>
              </a:buClr>
              <a:buSzPts val="3000"/>
              <a:buNone/>
              <a:defRPr sz="3000">
                <a:solidFill>
                  <a:schemeClr val="lt1"/>
                </a:solidFill>
              </a:defRPr>
            </a:lvl1pPr>
            <a:lvl2pPr lvl="1"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
        <p:nvSpPr>
          <p:cNvPr id="254" name="Google Shape;254;p15"/>
          <p:cNvSpPr/>
          <p:nvPr/>
        </p:nvSpPr>
        <p:spPr>
          <a:xfrm>
            <a:off x="4490975" y="432947"/>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5"/>
          <p:cNvSpPr/>
          <p:nvPr/>
        </p:nvSpPr>
        <p:spPr>
          <a:xfrm>
            <a:off x="3635207" y="4646365"/>
            <a:ext cx="638700" cy="638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5"/>
          <p:cNvSpPr/>
          <p:nvPr/>
        </p:nvSpPr>
        <p:spPr>
          <a:xfrm>
            <a:off x="3385744" y="4485840"/>
            <a:ext cx="638700" cy="638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 name="Google Shape;257;p15"/>
          <p:cNvGrpSpPr/>
          <p:nvPr/>
        </p:nvGrpSpPr>
        <p:grpSpPr>
          <a:xfrm>
            <a:off x="226885" y="386675"/>
            <a:ext cx="8731448" cy="4572177"/>
            <a:chOff x="226885" y="386675"/>
            <a:chExt cx="8731448" cy="4572177"/>
          </a:xfrm>
        </p:grpSpPr>
        <p:grpSp>
          <p:nvGrpSpPr>
            <p:cNvPr id="258" name="Google Shape;258;p15"/>
            <p:cNvGrpSpPr/>
            <p:nvPr/>
          </p:nvGrpSpPr>
          <p:grpSpPr>
            <a:xfrm>
              <a:off x="226885" y="1036922"/>
              <a:ext cx="393185" cy="366925"/>
              <a:chOff x="3878300" y="32028"/>
              <a:chExt cx="295495" cy="275780"/>
            </a:xfrm>
          </p:grpSpPr>
          <p:sp>
            <p:nvSpPr>
              <p:cNvPr id="259" name="Google Shape;259;p15"/>
              <p:cNvSpPr/>
              <p:nvPr/>
            </p:nvSpPr>
            <p:spPr>
              <a:xfrm rot="1226508">
                <a:off x="3972501" y="57234"/>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5"/>
              <p:cNvSpPr/>
              <p:nvPr/>
            </p:nvSpPr>
            <p:spPr>
              <a:xfrm>
                <a:off x="3878300" y="92146"/>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261;p15"/>
            <p:cNvGrpSpPr/>
            <p:nvPr/>
          </p:nvGrpSpPr>
          <p:grpSpPr>
            <a:xfrm>
              <a:off x="8674056" y="469249"/>
              <a:ext cx="284277" cy="284348"/>
              <a:chOff x="6521720" y="2738214"/>
              <a:chExt cx="233014" cy="233072"/>
            </a:xfrm>
          </p:grpSpPr>
          <p:sp>
            <p:nvSpPr>
              <p:cNvPr id="262" name="Google Shape;262;p15"/>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5"/>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15"/>
            <p:cNvGrpSpPr/>
            <p:nvPr/>
          </p:nvGrpSpPr>
          <p:grpSpPr>
            <a:xfrm>
              <a:off x="8228452" y="4599305"/>
              <a:ext cx="445591" cy="359548"/>
              <a:chOff x="2545677" y="4442880"/>
              <a:chExt cx="445591" cy="359548"/>
            </a:xfrm>
          </p:grpSpPr>
          <p:sp>
            <p:nvSpPr>
              <p:cNvPr id="265" name="Google Shape;265;p15"/>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5"/>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15"/>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5"/>
            <p:cNvSpPr/>
            <p:nvPr/>
          </p:nvSpPr>
          <p:spPr>
            <a:xfrm>
              <a:off x="6735225" y="386675"/>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5"/>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 name="Google Shape;270;p15"/>
          <p:cNvSpPr/>
          <p:nvPr/>
        </p:nvSpPr>
        <p:spPr>
          <a:xfrm>
            <a:off x="723775" y="2700888"/>
            <a:ext cx="3868800" cy="1544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5"/>
          <p:cNvSpPr/>
          <p:nvPr/>
        </p:nvSpPr>
        <p:spPr>
          <a:xfrm>
            <a:off x="4592625" y="2700888"/>
            <a:ext cx="3868800" cy="15441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5"/>
          <p:cNvSpPr txBox="1">
            <a:spLocks noGrp="1"/>
          </p:cNvSpPr>
          <p:nvPr>
            <p:ph type="subTitle" idx="6"/>
          </p:nvPr>
        </p:nvSpPr>
        <p:spPr>
          <a:xfrm flipH="1">
            <a:off x="1682325" y="3544406"/>
            <a:ext cx="2910300" cy="58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lt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273" name="Google Shape;273;p15"/>
          <p:cNvSpPr txBox="1">
            <a:spLocks noGrp="1"/>
          </p:cNvSpPr>
          <p:nvPr>
            <p:ph type="subTitle" idx="7"/>
          </p:nvPr>
        </p:nvSpPr>
        <p:spPr>
          <a:xfrm flipH="1">
            <a:off x="1682325" y="3261386"/>
            <a:ext cx="2910300" cy="435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Sansita"/>
              <a:buNone/>
              <a:defRPr sz="1800">
                <a:solidFill>
                  <a:schemeClr val="lt1"/>
                </a:solidFill>
                <a:latin typeface="Slackey"/>
                <a:ea typeface="Slackey"/>
                <a:cs typeface="Slackey"/>
                <a:sym typeface="Slackey"/>
              </a:defRPr>
            </a:lvl1pPr>
            <a:lvl2pPr lvl="1" rtl="0">
              <a:lnSpc>
                <a:spcPct val="100000"/>
              </a:lnSpc>
              <a:spcBef>
                <a:spcPts val="0"/>
              </a:spcBef>
              <a:spcAft>
                <a:spcPts val="0"/>
              </a:spcAft>
              <a:buSzPts val="2400"/>
              <a:buFont typeface="Sansita"/>
              <a:buNone/>
              <a:defRPr sz="2400">
                <a:latin typeface="Sansita"/>
                <a:ea typeface="Sansita"/>
                <a:cs typeface="Sansita"/>
                <a:sym typeface="Sansita"/>
              </a:defRPr>
            </a:lvl2pPr>
            <a:lvl3pPr lvl="2" rtl="0">
              <a:lnSpc>
                <a:spcPct val="100000"/>
              </a:lnSpc>
              <a:spcBef>
                <a:spcPts val="0"/>
              </a:spcBef>
              <a:spcAft>
                <a:spcPts val="0"/>
              </a:spcAft>
              <a:buSzPts val="2400"/>
              <a:buFont typeface="Sansita"/>
              <a:buNone/>
              <a:defRPr sz="2400">
                <a:latin typeface="Sansita"/>
                <a:ea typeface="Sansita"/>
                <a:cs typeface="Sansita"/>
                <a:sym typeface="Sansita"/>
              </a:defRPr>
            </a:lvl3pPr>
            <a:lvl4pPr lvl="3" rtl="0">
              <a:lnSpc>
                <a:spcPct val="100000"/>
              </a:lnSpc>
              <a:spcBef>
                <a:spcPts val="0"/>
              </a:spcBef>
              <a:spcAft>
                <a:spcPts val="0"/>
              </a:spcAft>
              <a:buSzPts val="2400"/>
              <a:buFont typeface="Sansita"/>
              <a:buNone/>
              <a:defRPr sz="2400">
                <a:latin typeface="Sansita"/>
                <a:ea typeface="Sansita"/>
                <a:cs typeface="Sansita"/>
                <a:sym typeface="Sansita"/>
              </a:defRPr>
            </a:lvl4pPr>
            <a:lvl5pPr lvl="4" rtl="0">
              <a:lnSpc>
                <a:spcPct val="100000"/>
              </a:lnSpc>
              <a:spcBef>
                <a:spcPts val="0"/>
              </a:spcBef>
              <a:spcAft>
                <a:spcPts val="0"/>
              </a:spcAft>
              <a:buSzPts val="2400"/>
              <a:buFont typeface="Sansita"/>
              <a:buNone/>
              <a:defRPr sz="2400">
                <a:latin typeface="Sansita"/>
                <a:ea typeface="Sansita"/>
                <a:cs typeface="Sansita"/>
                <a:sym typeface="Sansita"/>
              </a:defRPr>
            </a:lvl5pPr>
            <a:lvl6pPr lvl="5" rtl="0">
              <a:lnSpc>
                <a:spcPct val="100000"/>
              </a:lnSpc>
              <a:spcBef>
                <a:spcPts val="0"/>
              </a:spcBef>
              <a:spcAft>
                <a:spcPts val="0"/>
              </a:spcAft>
              <a:buSzPts val="2400"/>
              <a:buFont typeface="Sansita"/>
              <a:buNone/>
              <a:defRPr sz="2400">
                <a:latin typeface="Sansita"/>
                <a:ea typeface="Sansita"/>
                <a:cs typeface="Sansita"/>
                <a:sym typeface="Sansita"/>
              </a:defRPr>
            </a:lvl6pPr>
            <a:lvl7pPr lvl="6" rtl="0">
              <a:lnSpc>
                <a:spcPct val="100000"/>
              </a:lnSpc>
              <a:spcBef>
                <a:spcPts val="0"/>
              </a:spcBef>
              <a:spcAft>
                <a:spcPts val="0"/>
              </a:spcAft>
              <a:buSzPts val="2400"/>
              <a:buFont typeface="Sansita"/>
              <a:buNone/>
              <a:defRPr sz="2400">
                <a:latin typeface="Sansita"/>
                <a:ea typeface="Sansita"/>
                <a:cs typeface="Sansita"/>
                <a:sym typeface="Sansita"/>
              </a:defRPr>
            </a:lvl7pPr>
            <a:lvl8pPr lvl="7" rtl="0">
              <a:lnSpc>
                <a:spcPct val="100000"/>
              </a:lnSpc>
              <a:spcBef>
                <a:spcPts val="0"/>
              </a:spcBef>
              <a:spcAft>
                <a:spcPts val="0"/>
              </a:spcAft>
              <a:buSzPts val="2400"/>
              <a:buFont typeface="Sansita"/>
              <a:buNone/>
              <a:defRPr sz="2400">
                <a:latin typeface="Sansita"/>
                <a:ea typeface="Sansita"/>
                <a:cs typeface="Sansita"/>
                <a:sym typeface="Sansita"/>
              </a:defRPr>
            </a:lvl8pPr>
            <a:lvl9pPr lvl="8" rtl="0">
              <a:lnSpc>
                <a:spcPct val="100000"/>
              </a:lnSpc>
              <a:spcBef>
                <a:spcPts val="0"/>
              </a:spcBef>
              <a:spcAft>
                <a:spcPts val="0"/>
              </a:spcAft>
              <a:buSzPts val="2400"/>
              <a:buFont typeface="Sansita"/>
              <a:buNone/>
              <a:defRPr sz="2400">
                <a:latin typeface="Sansita"/>
                <a:ea typeface="Sansita"/>
                <a:cs typeface="Sansita"/>
                <a:sym typeface="Sansita"/>
              </a:defRPr>
            </a:lvl9pPr>
          </a:lstStyle>
          <a:p>
            <a:endParaRPr/>
          </a:p>
        </p:txBody>
      </p:sp>
      <p:sp>
        <p:nvSpPr>
          <p:cNvPr id="274" name="Google Shape;274;p15"/>
          <p:cNvSpPr txBox="1">
            <a:spLocks noGrp="1"/>
          </p:cNvSpPr>
          <p:nvPr>
            <p:ph type="subTitle" idx="8"/>
          </p:nvPr>
        </p:nvSpPr>
        <p:spPr>
          <a:xfrm flipH="1">
            <a:off x="4592625" y="3552722"/>
            <a:ext cx="2910300" cy="58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solidFill>
                  <a:schemeClr val="lt1"/>
                </a:solidFill>
              </a:defRPr>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275" name="Google Shape;275;p15"/>
          <p:cNvSpPr txBox="1">
            <a:spLocks noGrp="1"/>
          </p:cNvSpPr>
          <p:nvPr>
            <p:ph type="subTitle" idx="9"/>
          </p:nvPr>
        </p:nvSpPr>
        <p:spPr>
          <a:xfrm flipH="1">
            <a:off x="4592624" y="3255295"/>
            <a:ext cx="2910300" cy="4353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400"/>
              <a:buFont typeface="Sansita"/>
              <a:buNone/>
              <a:defRPr sz="1800">
                <a:latin typeface="Slackey"/>
                <a:ea typeface="Slackey"/>
                <a:cs typeface="Slackey"/>
                <a:sym typeface="Slackey"/>
              </a:defRPr>
            </a:lvl1pPr>
            <a:lvl2pPr lvl="1" algn="r" rtl="0">
              <a:lnSpc>
                <a:spcPct val="100000"/>
              </a:lnSpc>
              <a:spcBef>
                <a:spcPts val="0"/>
              </a:spcBef>
              <a:spcAft>
                <a:spcPts val="0"/>
              </a:spcAft>
              <a:buSzPts val="2400"/>
              <a:buFont typeface="Sansita"/>
              <a:buNone/>
              <a:defRPr sz="2400">
                <a:latin typeface="Sansita"/>
                <a:ea typeface="Sansita"/>
                <a:cs typeface="Sansita"/>
                <a:sym typeface="Sansita"/>
              </a:defRPr>
            </a:lvl2pPr>
            <a:lvl3pPr lvl="2" algn="r" rtl="0">
              <a:lnSpc>
                <a:spcPct val="100000"/>
              </a:lnSpc>
              <a:spcBef>
                <a:spcPts val="0"/>
              </a:spcBef>
              <a:spcAft>
                <a:spcPts val="0"/>
              </a:spcAft>
              <a:buSzPts val="2400"/>
              <a:buFont typeface="Sansita"/>
              <a:buNone/>
              <a:defRPr sz="2400">
                <a:latin typeface="Sansita"/>
                <a:ea typeface="Sansita"/>
                <a:cs typeface="Sansita"/>
                <a:sym typeface="Sansita"/>
              </a:defRPr>
            </a:lvl3pPr>
            <a:lvl4pPr lvl="3" algn="r" rtl="0">
              <a:lnSpc>
                <a:spcPct val="100000"/>
              </a:lnSpc>
              <a:spcBef>
                <a:spcPts val="0"/>
              </a:spcBef>
              <a:spcAft>
                <a:spcPts val="0"/>
              </a:spcAft>
              <a:buSzPts val="2400"/>
              <a:buFont typeface="Sansita"/>
              <a:buNone/>
              <a:defRPr sz="2400">
                <a:latin typeface="Sansita"/>
                <a:ea typeface="Sansita"/>
                <a:cs typeface="Sansita"/>
                <a:sym typeface="Sansita"/>
              </a:defRPr>
            </a:lvl4pPr>
            <a:lvl5pPr lvl="4" algn="r" rtl="0">
              <a:lnSpc>
                <a:spcPct val="100000"/>
              </a:lnSpc>
              <a:spcBef>
                <a:spcPts val="0"/>
              </a:spcBef>
              <a:spcAft>
                <a:spcPts val="0"/>
              </a:spcAft>
              <a:buSzPts val="2400"/>
              <a:buFont typeface="Sansita"/>
              <a:buNone/>
              <a:defRPr sz="2400">
                <a:latin typeface="Sansita"/>
                <a:ea typeface="Sansita"/>
                <a:cs typeface="Sansita"/>
                <a:sym typeface="Sansita"/>
              </a:defRPr>
            </a:lvl5pPr>
            <a:lvl6pPr lvl="5" algn="r" rtl="0">
              <a:lnSpc>
                <a:spcPct val="100000"/>
              </a:lnSpc>
              <a:spcBef>
                <a:spcPts val="0"/>
              </a:spcBef>
              <a:spcAft>
                <a:spcPts val="0"/>
              </a:spcAft>
              <a:buSzPts val="2400"/>
              <a:buFont typeface="Sansita"/>
              <a:buNone/>
              <a:defRPr sz="2400">
                <a:latin typeface="Sansita"/>
                <a:ea typeface="Sansita"/>
                <a:cs typeface="Sansita"/>
                <a:sym typeface="Sansita"/>
              </a:defRPr>
            </a:lvl6pPr>
            <a:lvl7pPr lvl="6" algn="r" rtl="0">
              <a:lnSpc>
                <a:spcPct val="100000"/>
              </a:lnSpc>
              <a:spcBef>
                <a:spcPts val="0"/>
              </a:spcBef>
              <a:spcAft>
                <a:spcPts val="0"/>
              </a:spcAft>
              <a:buSzPts val="2400"/>
              <a:buFont typeface="Sansita"/>
              <a:buNone/>
              <a:defRPr sz="2400">
                <a:latin typeface="Sansita"/>
                <a:ea typeface="Sansita"/>
                <a:cs typeface="Sansita"/>
                <a:sym typeface="Sansita"/>
              </a:defRPr>
            </a:lvl7pPr>
            <a:lvl8pPr lvl="7" algn="r" rtl="0">
              <a:lnSpc>
                <a:spcPct val="100000"/>
              </a:lnSpc>
              <a:spcBef>
                <a:spcPts val="0"/>
              </a:spcBef>
              <a:spcAft>
                <a:spcPts val="0"/>
              </a:spcAft>
              <a:buSzPts val="2400"/>
              <a:buFont typeface="Sansita"/>
              <a:buNone/>
              <a:defRPr sz="2400">
                <a:latin typeface="Sansita"/>
                <a:ea typeface="Sansita"/>
                <a:cs typeface="Sansita"/>
                <a:sym typeface="Sansita"/>
              </a:defRPr>
            </a:lvl8pPr>
            <a:lvl9pPr lvl="8" algn="r" rtl="0">
              <a:lnSpc>
                <a:spcPct val="100000"/>
              </a:lnSpc>
              <a:spcBef>
                <a:spcPts val="0"/>
              </a:spcBef>
              <a:spcAft>
                <a:spcPts val="0"/>
              </a:spcAft>
              <a:buSzPts val="2400"/>
              <a:buFont typeface="Sansita"/>
              <a:buNone/>
              <a:defRPr sz="2400">
                <a:latin typeface="Sansita"/>
                <a:ea typeface="Sansita"/>
                <a:cs typeface="Sansita"/>
                <a:sym typeface="Sansita"/>
              </a:defRPr>
            </a:lvl9pPr>
          </a:lstStyle>
          <a:p>
            <a:endParaRPr/>
          </a:p>
        </p:txBody>
      </p:sp>
      <p:sp>
        <p:nvSpPr>
          <p:cNvPr id="276" name="Google Shape;276;p15"/>
          <p:cNvSpPr txBox="1">
            <a:spLocks noGrp="1"/>
          </p:cNvSpPr>
          <p:nvPr>
            <p:ph type="title" idx="13" hasCustomPrompt="1"/>
          </p:nvPr>
        </p:nvSpPr>
        <p:spPr>
          <a:xfrm>
            <a:off x="723775" y="2915113"/>
            <a:ext cx="919200" cy="58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3000"/>
              <a:buNone/>
              <a:defRPr sz="3000">
                <a:solidFill>
                  <a:schemeClr val="lt1"/>
                </a:solidFill>
              </a:defRPr>
            </a:lvl1pPr>
            <a:lvl2pPr lvl="1"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
        <p:nvSpPr>
          <p:cNvPr id="277" name="Google Shape;277;p15"/>
          <p:cNvSpPr txBox="1">
            <a:spLocks noGrp="1"/>
          </p:cNvSpPr>
          <p:nvPr>
            <p:ph type="title" idx="14" hasCustomPrompt="1"/>
          </p:nvPr>
        </p:nvSpPr>
        <p:spPr>
          <a:xfrm>
            <a:off x="7502925" y="2915113"/>
            <a:ext cx="919200" cy="5880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2"/>
              </a:buClr>
              <a:buSzPts val="3000"/>
              <a:buNone/>
              <a:defRPr sz="3000">
                <a:solidFill>
                  <a:schemeClr val="lt2"/>
                </a:solidFill>
              </a:defRPr>
            </a:lvl1pPr>
            <a:lvl2pPr lvl="1"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lt2"/>
              </a:buClr>
              <a:buSzPts val="9600"/>
              <a:buFont typeface="Fira Sans Extra Condensed Medium"/>
              <a:buNone/>
              <a:defRPr sz="96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transition spd="slow">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1">
  <p:cSld name="CUSTOM_30">
    <p:bg>
      <p:bgPr>
        <a:solidFill>
          <a:schemeClr val="lt2"/>
        </a:solidFill>
        <a:effectLst/>
      </p:bgPr>
    </p:bg>
    <p:spTree>
      <p:nvGrpSpPr>
        <p:cNvPr id="1" name="Shape 278"/>
        <p:cNvGrpSpPr/>
        <p:nvPr/>
      </p:nvGrpSpPr>
      <p:grpSpPr>
        <a:xfrm>
          <a:off x="0" y="0"/>
          <a:ext cx="0" cy="0"/>
          <a:chOff x="0" y="0"/>
          <a:chExt cx="0" cy="0"/>
        </a:xfrm>
      </p:grpSpPr>
      <p:sp>
        <p:nvSpPr>
          <p:cNvPr id="279" name="Google Shape;279;p16"/>
          <p:cNvSpPr txBox="1">
            <a:spLocks noGrp="1"/>
          </p:cNvSpPr>
          <p:nvPr>
            <p:ph type="ctrTitle"/>
          </p:nvPr>
        </p:nvSpPr>
        <p:spPr>
          <a:xfrm>
            <a:off x="725275" y="370735"/>
            <a:ext cx="3012000" cy="953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000"/>
              <a:buNone/>
              <a:defRPr sz="3000">
                <a:solidFill>
                  <a:schemeClr val="lt1"/>
                </a:solidFill>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grpSp>
        <p:nvGrpSpPr>
          <p:cNvPr id="280" name="Google Shape;280;p16"/>
          <p:cNvGrpSpPr/>
          <p:nvPr/>
        </p:nvGrpSpPr>
        <p:grpSpPr>
          <a:xfrm>
            <a:off x="200010" y="386675"/>
            <a:ext cx="8758323" cy="4572177"/>
            <a:chOff x="200010" y="386675"/>
            <a:chExt cx="8758323" cy="4572177"/>
          </a:xfrm>
        </p:grpSpPr>
        <p:grpSp>
          <p:nvGrpSpPr>
            <p:cNvPr id="281" name="Google Shape;281;p16"/>
            <p:cNvGrpSpPr/>
            <p:nvPr/>
          </p:nvGrpSpPr>
          <p:grpSpPr>
            <a:xfrm>
              <a:off x="200010" y="1773510"/>
              <a:ext cx="393185" cy="366925"/>
              <a:chOff x="3858103" y="585645"/>
              <a:chExt cx="295495" cy="275780"/>
            </a:xfrm>
          </p:grpSpPr>
          <p:sp>
            <p:nvSpPr>
              <p:cNvPr id="282" name="Google Shape;282;p16"/>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6"/>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16"/>
            <p:cNvGrpSpPr/>
            <p:nvPr/>
          </p:nvGrpSpPr>
          <p:grpSpPr>
            <a:xfrm>
              <a:off x="8674056" y="469249"/>
              <a:ext cx="284277" cy="284348"/>
              <a:chOff x="6521720" y="2738214"/>
              <a:chExt cx="233014" cy="233072"/>
            </a:xfrm>
          </p:grpSpPr>
          <p:sp>
            <p:nvSpPr>
              <p:cNvPr id="285" name="Google Shape;285;p16"/>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16"/>
            <p:cNvGrpSpPr/>
            <p:nvPr/>
          </p:nvGrpSpPr>
          <p:grpSpPr>
            <a:xfrm>
              <a:off x="8228452" y="4599305"/>
              <a:ext cx="445591" cy="359548"/>
              <a:chOff x="2545677" y="4442880"/>
              <a:chExt cx="445591" cy="359548"/>
            </a:xfrm>
          </p:grpSpPr>
          <p:sp>
            <p:nvSpPr>
              <p:cNvPr id="288" name="Google Shape;288;p16"/>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6"/>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16"/>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6"/>
            <p:cNvSpPr/>
            <p:nvPr/>
          </p:nvSpPr>
          <p:spPr>
            <a:xfrm>
              <a:off x="6735225" y="386675"/>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16"/>
          <p:cNvGrpSpPr/>
          <p:nvPr/>
        </p:nvGrpSpPr>
        <p:grpSpPr>
          <a:xfrm rot="5400000">
            <a:off x="472386" y="71665"/>
            <a:ext cx="408975" cy="551925"/>
            <a:chOff x="3761902" y="3474699"/>
            <a:chExt cx="644766" cy="954723"/>
          </a:xfrm>
        </p:grpSpPr>
        <p:sp>
          <p:nvSpPr>
            <p:cNvPr id="294" name="Google Shape;294;p16"/>
            <p:cNvSpPr/>
            <p:nvPr/>
          </p:nvSpPr>
          <p:spPr>
            <a:xfrm>
              <a:off x="3873505" y="3474699"/>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a:off x="3761902" y="37250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a:off x="4294775" y="4097232"/>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16"/>
          <p:cNvSpPr/>
          <p:nvPr/>
        </p:nvSpPr>
        <p:spPr>
          <a:xfrm rot="37">
            <a:off x="4339293" y="544236"/>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6"/>
          <p:cNvSpPr/>
          <p:nvPr/>
        </p:nvSpPr>
        <p:spPr>
          <a:xfrm rot="37">
            <a:off x="4276188" y="370718"/>
            <a:ext cx="732497" cy="707728"/>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6"/>
          <p:cNvSpPr txBox="1">
            <a:spLocks noGrp="1"/>
          </p:cNvSpPr>
          <p:nvPr>
            <p:ph type="subTitle" idx="1"/>
          </p:nvPr>
        </p:nvSpPr>
        <p:spPr>
          <a:xfrm>
            <a:off x="5710900" y="3201063"/>
            <a:ext cx="18255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chemeClr val="accent1"/>
                </a:solidFill>
                <a:latin typeface="Slackey"/>
                <a:ea typeface="Slackey"/>
                <a:cs typeface="Slackey"/>
                <a:sym typeface="Slackey"/>
              </a:defRPr>
            </a:lvl1pPr>
            <a:lvl2pPr lvl="1" algn="ctr" rtl="0">
              <a:lnSpc>
                <a:spcPct val="100000"/>
              </a:lnSpc>
              <a:spcBef>
                <a:spcPts val="1600"/>
              </a:spcBef>
              <a:spcAft>
                <a:spcPts val="0"/>
              </a:spcAft>
              <a:buNone/>
              <a:defRPr>
                <a:solidFill>
                  <a:schemeClr val="accent1"/>
                </a:solidFill>
                <a:latin typeface="Slackey"/>
                <a:ea typeface="Slackey"/>
                <a:cs typeface="Slackey"/>
                <a:sym typeface="Slackey"/>
              </a:defRPr>
            </a:lvl2pPr>
            <a:lvl3pPr lvl="2" algn="ctr" rtl="0">
              <a:lnSpc>
                <a:spcPct val="100000"/>
              </a:lnSpc>
              <a:spcBef>
                <a:spcPts val="1600"/>
              </a:spcBef>
              <a:spcAft>
                <a:spcPts val="0"/>
              </a:spcAft>
              <a:buNone/>
              <a:defRPr>
                <a:solidFill>
                  <a:schemeClr val="accent1"/>
                </a:solidFill>
                <a:latin typeface="Slackey"/>
                <a:ea typeface="Slackey"/>
                <a:cs typeface="Slackey"/>
                <a:sym typeface="Slackey"/>
              </a:defRPr>
            </a:lvl3pPr>
            <a:lvl4pPr lvl="3" algn="ctr" rtl="0">
              <a:lnSpc>
                <a:spcPct val="100000"/>
              </a:lnSpc>
              <a:spcBef>
                <a:spcPts val="1600"/>
              </a:spcBef>
              <a:spcAft>
                <a:spcPts val="0"/>
              </a:spcAft>
              <a:buNone/>
              <a:defRPr>
                <a:solidFill>
                  <a:schemeClr val="accent1"/>
                </a:solidFill>
                <a:latin typeface="Slackey"/>
                <a:ea typeface="Slackey"/>
                <a:cs typeface="Slackey"/>
                <a:sym typeface="Slackey"/>
              </a:defRPr>
            </a:lvl4pPr>
            <a:lvl5pPr lvl="4" algn="ctr" rtl="0">
              <a:lnSpc>
                <a:spcPct val="100000"/>
              </a:lnSpc>
              <a:spcBef>
                <a:spcPts val="1600"/>
              </a:spcBef>
              <a:spcAft>
                <a:spcPts val="0"/>
              </a:spcAft>
              <a:buNone/>
              <a:defRPr>
                <a:solidFill>
                  <a:schemeClr val="accent1"/>
                </a:solidFill>
                <a:latin typeface="Slackey"/>
                <a:ea typeface="Slackey"/>
                <a:cs typeface="Slackey"/>
                <a:sym typeface="Slackey"/>
              </a:defRPr>
            </a:lvl5pPr>
            <a:lvl6pPr lvl="5" algn="ctr" rtl="0">
              <a:lnSpc>
                <a:spcPct val="100000"/>
              </a:lnSpc>
              <a:spcBef>
                <a:spcPts val="1600"/>
              </a:spcBef>
              <a:spcAft>
                <a:spcPts val="0"/>
              </a:spcAft>
              <a:buNone/>
              <a:defRPr>
                <a:solidFill>
                  <a:schemeClr val="accent1"/>
                </a:solidFill>
                <a:latin typeface="Slackey"/>
                <a:ea typeface="Slackey"/>
                <a:cs typeface="Slackey"/>
                <a:sym typeface="Slackey"/>
              </a:defRPr>
            </a:lvl6pPr>
            <a:lvl7pPr lvl="6" algn="ctr" rtl="0">
              <a:lnSpc>
                <a:spcPct val="100000"/>
              </a:lnSpc>
              <a:spcBef>
                <a:spcPts val="1600"/>
              </a:spcBef>
              <a:spcAft>
                <a:spcPts val="0"/>
              </a:spcAft>
              <a:buNone/>
              <a:defRPr>
                <a:solidFill>
                  <a:schemeClr val="accent1"/>
                </a:solidFill>
                <a:latin typeface="Slackey"/>
                <a:ea typeface="Slackey"/>
                <a:cs typeface="Slackey"/>
                <a:sym typeface="Slackey"/>
              </a:defRPr>
            </a:lvl7pPr>
            <a:lvl8pPr lvl="7" algn="ctr" rtl="0">
              <a:lnSpc>
                <a:spcPct val="100000"/>
              </a:lnSpc>
              <a:spcBef>
                <a:spcPts val="1600"/>
              </a:spcBef>
              <a:spcAft>
                <a:spcPts val="0"/>
              </a:spcAft>
              <a:buNone/>
              <a:defRPr>
                <a:solidFill>
                  <a:schemeClr val="accent1"/>
                </a:solidFill>
                <a:latin typeface="Slackey"/>
                <a:ea typeface="Slackey"/>
                <a:cs typeface="Slackey"/>
                <a:sym typeface="Slackey"/>
              </a:defRPr>
            </a:lvl8pPr>
            <a:lvl9pPr lvl="8" algn="ctr" rtl="0">
              <a:lnSpc>
                <a:spcPct val="100000"/>
              </a:lnSpc>
              <a:spcBef>
                <a:spcPts val="1600"/>
              </a:spcBef>
              <a:spcAft>
                <a:spcPts val="1600"/>
              </a:spcAft>
              <a:buNone/>
              <a:defRPr>
                <a:solidFill>
                  <a:schemeClr val="accent1"/>
                </a:solidFill>
                <a:latin typeface="Slackey"/>
                <a:ea typeface="Slackey"/>
                <a:cs typeface="Slackey"/>
                <a:sym typeface="Slackey"/>
              </a:defRPr>
            </a:lvl9pPr>
          </a:lstStyle>
          <a:p>
            <a:endParaRPr/>
          </a:p>
        </p:txBody>
      </p:sp>
      <p:sp>
        <p:nvSpPr>
          <p:cNvPr id="300" name="Google Shape;300;p16"/>
          <p:cNvSpPr txBox="1">
            <a:spLocks noGrp="1"/>
          </p:cNvSpPr>
          <p:nvPr>
            <p:ph type="subTitle" idx="2"/>
          </p:nvPr>
        </p:nvSpPr>
        <p:spPr>
          <a:xfrm>
            <a:off x="5710900" y="3432819"/>
            <a:ext cx="18255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
        <p:nvSpPr>
          <p:cNvPr id="301" name="Google Shape;301;p16"/>
          <p:cNvSpPr txBox="1">
            <a:spLocks noGrp="1"/>
          </p:cNvSpPr>
          <p:nvPr>
            <p:ph type="subTitle" idx="3"/>
          </p:nvPr>
        </p:nvSpPr>
        <p:spPr>
          <a:xfrm>
            <a:off x="5710900" y="1814695"/>
            <a:ext cx="1825500" cy="536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a:solidFill>
                  <a:schemeClr val="dk2"/>
                </a:solidFill>
                <a:latin typeface="Slackey"/>
                <a:ea typeface="Slackey"/>
                <a:cs typeface="Slackey"/>
                <a:sym typeface="Slackey"/>
              </a:defRPr>
            </a:lvl1pPr>
            <a:lvl2pPr lvl="1" algn="ctr" rtl="0">
              <a:lnSpc>
                <a:spcPct val="100000"/>
              </a:lnSpc>
              <a:spcBef>
                <a:spcPts val="1600"/>
              </a:spcBef>
              <a:spcAft>
                <a:spcPts val="0"/>
              </a:spcAft>
              <a:buNone/>
              <a:defRPr>
                <a:solidFill>
                  <a:schemeClr val="dk2"/>
                </a:solidFill>
                <a:latin typeface="Slackey"/>
                <a:ea typeface="Slackey"/>
                <a:cs typeface="Slackey"/>
                <a:sym typeface="Slackey"/>
              </a:defRPr>
            </a:lvl2pPr>
            <a:lvl3pPr lvl="2" algn="ctr" rtl="0">
              <a:lnSpc>
                <a:spcPct val="100000"/>
              </a:lnSpc>
              <a:spcBef>
                <a:spcPts val="1600"/>
              </a:spcBef>
              <a:spcAft>
                <a:spcPts val="0"/>
              </a:spcAft>
              <a:buNone/>
              <a:defRPr>
                <a:solidFill>
                  <a:schemeClr val="dk2"/>
                </a:solidFill>
                <a:latin typeface="Slackey"/>
                <a:ea typeface="Slackey"/>
                <a:cs typeface="Slackey"/>
                <a:sym typeface="Slackey"/>
              </a:defRPr>
            </a:lvl3pPr>
            <a:lvl4pPr lvl="3" algn="ctr" rtl="0">
              <a:lnSpc>
                <a:spcPct val="100000"/>
              </a:lnSpc>
              <a:spcBef>
                <a:spcPts val="1600"/>
              </a:spcBef>
              <a:spcAft>
                <a:spcPts val="0"/>
              </a:spcAft>
              <a:buNone/>
              <a:defRPr>
                <a:solidFill>
                  <a:schemeClr val="dk2"/>
                </a:solidFill>
                <a:latin typeface="Slackey"/>
                <a:ea typeface="Slackey"/>
                <a:cs typeface="Slackey"/>
                <a:sym typeface="Slackey"/>
              </a:defRPr>
            </a:lvl4pPr>
            <a:lvl5pPr lvl="4" algn="ctr" rtl="0">
              <a:lnSpc>
                <a:spcPct val="100000"/>
              </a:lnSpc>
              <a:spcBef>
                <a:spcPts val="1600"/>
              </a:spcBef>
              <a:spcAft>
                <a:spcPts val="0"/>
              </a:spcAft>
              <a:buNone/>
              <a:defRPr>
                <a:solidFill>
                  <a:schemeClr val="dk2"/>
                </a:solidFill>
                <a:latin typeface="Slackey"/>
                <a:ea typeface="Slackey"/>
                <a:cs typeface="Slackey"/>
                <a:sym typeface="Slackey"/>
              </a:defRPr>
            </a:lvl5pPr>
            <a:lvl6pPr lvl="5" algn="ctr" rtl="0">
              <a:lnSpc>
                <a:spcPct val="100000"/>
              </a:lnSpc>
              <a:spcBef>
                <a:spcPts val="1600"/>
              </a:spcBef>
              <a:spcAft>
                <a:spcPts val="0"/>
              </a:spcAft>
              <a:buNone/>
              <a:defRPr>
                <a:solidFill>
                  <a:schemeClr val="dk2"/>
                </a:solidFill>
                <a:latin typeface="Slackey"/>
                <a:ea typeface="Slackey"/>
                <a:cs typeface="Slackey"/>
                <a:sym typeface="Slackey"/>
              </a:defRPr>
            </a:lvl6pPr>
            <a:lvl7pPr lvl="6" algn="ctr" rtl="0">
              <a:lnSpc>
                <a:spcPct val="100000"/>
              </a:lnSpc>
              <a:spcBef>
                <a:spcPts val="1600"/>
              </a:spcBef>
              <a:spcAft>
                <a:spcPts val="0"/>
              </a:spcAft>
              <a:buNone/>
              <a:defRPr>
                <a:solidFill>
                  <a:schemeClr val="dk2"/>
                </a:solidFill>
                <a:latin typeface="Slackey"/>
                <a:ea typeface="Slackey"/>
                <a:cs typeface="Slackey"/>
                <a:sym typeface="Slackey"/>
              </a:defRPr>
            </a:lvl7pPr>
            <a:lvl8pPr lvl="7" algn="ctr" rtl="0">
              <a:lnSpc>
                <a:spcPct val="100000"/>
              </a:lnSpc>
              <a:spcBef>
                <a:spcPts val="1600"/>
              </a:spcBef>
              <a:spcAft>
                <a:spcPts val="0"/>
              </a:spcAft>
              <a:buNone/>
              <a:defRPr>
                <a:solidFill>
                  <a:schemeClr val="dk2"/>
                </a:solidFill>
                <a:latin typeface="Slackey"/>
                <a:ea typeface="Slackey"/>
                <a:cs typeface="Slackey"/>
                <a:sym typeface="Slackey"/>
              </a:defRPr>
            </a:lvl8pPr>
            <a:lvl9pPr lvl="8" algn="ctr" rtl="0">
              <a:lnSpc>
                <a:spcPct val="100000"/>
              </a:lnSpc>
              <a:spcBef>
                <a:spcPts val="1600"/>
              </a:spcBef>
              <a:spcAft>
                <a:spcPts val="1600"/>
              </a:spcAft>
              <a:buNone/>
              <a:defRPr>
                <a:solidFill>
                  <a:schemeClr val="dk2"/>
                </a:solidFill>
                <a:latin typeface="Slackey"/>
                <a:ea typeface="Slackey"/>
                <a:cs typeface="Slackey"/>
                <a:sym typeface="Slackey"/>
              </a:defRPr>
            </a:lvl9pPr>
          </a:lstStyle>
          <a:p>
            <a:endParaRPr/>
          </a:p>
        </p:txBody>
      </p:sp>
      <p:sp>
        <p:nvSpPr>
          <p:cNvPr id="302" name="Google Shape;302;p16"/>
          <p:cNvSpPr txBox="1">
            <a:spLocks noGrp="1"/>
          </p:cNvSpPr>
          <p:nvPr>
            <p:ph type="subTitle" idx="4"/>
          </p:nvPr>
        </p:nvSpPr>
        <p:spPr>
          <a:xfrm>
            <a:off x="5710900" y="2054216"/>
            <a:ext cx="1825500" cy="7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lt1"/>
                </a:solidFill>
              </a:defRPr>
            </a:lvl1pPr>
            <a:lvl2pPr lvl="1" algn="ctr" rtl="0">
              <a:lnSpc>
                <a:spcPct val="100000"/>
              </a:lnSpc>
              <a:spcBef>
                <a:spcPts val="1600"/>
              </a:spcBef>
              <a:spcAft>
                <a:spcPts val="0"/>
              </a:spcAft>
              <a:buNone/>
              <a:defRPr sz="1400">
                <a:solidFill>
                  <a:schemeClr val="lt1"/>
                </a:solidFill>
              </a:defRPr>
            </a:lvl2pPr>
            <a:lvl3pPr lvl="2" algn="ctr" rtl="0">
              <a:lnSpc>
                <a:spcPct val="100000"/>
              </a:lnSpc>
              <a:spcBef>
                <a:spcPts val="1600"/>
              </a:spcBef>
              <a:spcAft>
                <a:spcPts val="0"/>
              </a:spcAft>
              <a:buNone/>
              <a:defRPr sz="1400">
                <a:solidFill>
                  <a:schemeClr val="lt1"/>
                </a:solidFill>
              </a:defRPr>
            </a:lvl3pPr>
            <a:lvl4pPr lvl="3" algn="ctr" rtl="0">
              <a:lnSpc>
                <a:spcPct val="100000"/>
              </a:lnSpc>
              <a:spcBef>
                <a:spcPts val="1600"/>
              </a:spcBef>
              <a:spcAft>
                <a:spcPts val="0"/>
              </a:spcAft>
              <a:buNone/>
              <a:defRPr sz="1400">
                <a:solidFill>
                  <a:schemeClr val="lt1"/>
                </a:solidFill>
              </a:defRPr>
            </a:lvl4pPr>
            <a:lvl5pPr lvl="4" algn="ctr" rtl="0">
              <a:lnSpc>
                <a:spcPct val="100000"/>
              </a:lnSpc>
              <a:spcBef>
                <a:spcPts val="1600"/>
              </a:spcBef>
              <a:spcAft>
                <a:spcPts val="0"/>
              </a:spcAft>
              <a:buNone/>
              <a:defRPr sz="1400">
                <a:solidFill>
                  <a:schemeClr val="lt1"/>
                </a:solidFill>
              </a:defRPr>
            </a:lvl5pPr>
            <a:lvl6pPr lvl="5" algn="ctr" rtl="0">
              <a:lnSpc>
                <a:spcPct val="100000"/>
              </a:lnSpc>
              <a:spcBef>
                <a:spcPts val="1600"/>
              </a:spcBef>
              <a:spcAft>
                <a:spcPts val="0"/>
              </a:spcAft>
              <a:buNone/>
              <a:defRPr sz="1400">
                <a:solidFill>
                  <a:schemeClr val="lt1"/>
                </a:solidFill>
              </a:defRPr>
            </a:lvl6pPr>
            <a:lvl7pPr lvl="6" algn="ctr" rtl="0">
              <a:lnSpc>
                <a:spcPct val="100000"/>
              </a:lnSpc>
              <a:spcBef>
                <a:spcPts val="1600"/>
              </a:spcBef>
              <a:spcAft>
                <a:spcPts val="0"/>
              </a:spcAft>
              <a:buNone/>
              <a:defRPr sz="1400">
                <a:solidFill>
                  <a:schemeClr val="lt1"/>
                </a:solidFill>
              </a:defRPr>
            </a:lvl7pPr>
            <a:lvl8pPr lvl="7" algn="ctr" rtl="0">
              <a:lnSpc>
                <a:spcPct val="100000"/>
              </a:lnSpc>
              <a:spcBef>
                <a:spcPts val="1600"/>
              </a:spcBef>
              <a:spcAft>
                <a:spcPts val="0"/>
              </a:spcAft>
              <a:buNone/>
              <a:defRPr sz="1400">
                <a:solidFill>
                  <a:schemeClr val="lt1"/>
                </a:solidFill>
              </a:defRPr>
            </a:lvl8pPr>
            <a:lvl9pPr lvl="8" algn="ctr" rtl="0">
              <a:lnSpc>
                <a:spcPct val="100000"/>
              </a:lnSpc>
              <a:spcBef>
                <a:spcPts val="1600"/>
              </a:spcBef>
              <a:spcAft>
                <a:spcPts val="1600"/>
              </a:spcAft>
              <a:buNone/>
              <a:defRPr sz="1400">
                <a:solidFill>
                  <a:schemeClr val="lt1"/>
                </a:solidFill>
              </a:defRPr>
            </a:lvl9pPr>
          </a:lstStyle>
          <a:p>
            <a:endParaRPr/>
          </a:p>
        </p:txBody>
      </p:sp>
    </p:spTree>
  </p:cSld>
  <p:clrMapOvr>
    <a:masterClrMapping/>
  </p:clrMapOvr>
  <p:transition spd="slow">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1">
  <p:cSld name="CUSTOM_11">
    <p:bg>
      <p:bgPr>
        <a:solidFill>
          <a:schemeClr val="dk2"/>
        </a:solidFill>
        <a:effectLst/>
      </p:bgPr>
    </p:bg>
    <p:spTree>
      <p:nvGrpSpPr>
        <p:cNvPr id="1" name="Shape 303"/>
        <p:cNvGrpSpPr/>
        <p:nvPr/>
      </p:nvGrpSpPr>
      <p:grpSpPr>
        <a:xfrm>
          <a:off x="0" y="0"/>
          <a:ext cx="0" cy="0"/>
          <a:chOff x="0" y="0"/>
          <a:chExt cx="0" cy="0"/>
        </a:xfrm>
      </p:grpSpPr>
      <p:sp>
        <p:nvSpPr>
          <p:cNvPr id="304" name="Google Shape;304;p17"/>
          <p:cNvSpPr txBox="1">
            <a:spLocks noGrp="1"/>
          </p:cNvSpPr>
          <p:nvPr>
            <p:ph type="ctrTitle"/>
          </p:nvPr>
        </p:nvSpPr>
        <p:spPr>
          <a:xfrm>
            <a:off x="1529388" y="3129463"/>
            <a:ext cx="6085200" cy="5778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1"/>
              </a:buClr>
              <a:buSzPts val="1400"/>
              <a:buNone/>
              <a:defRPr sz="1800">
                <a:solidFill>
                  <a:schemeClr val="lt1"/>
                </a:solidFill>
              </a:defRPr>
            </a:lvl1pPr>
            <a:lvl2pPr lvl="1" algn="ctr" rtl="0">
              <a:spcBef>
                <a:spcPts val="0"/>
              </a:spcBef>
              <a:spcAft>
                <a:spcPts val="0"/>
              </a:spcAft>
              <a:buClr>
                <a:schemeClr val="accent1"/>
              </a:buClr>
              <a:buSzPts val="1400"/>
              <a:buNone/>
              <a:defRPr sz="1400">
                <a:solidFill>
                  <a:schemeClr val="accent1"/>
                </a:solidFill>
              </a:defRPr>
            </a:lvl2pPr>
            <a:lvl3pPr lvl="2" algn="ctr" rtl="0">
              <a:spcBef>
                <a:spcPts val="0"/>
              </a:spcBef>
              <a:spcAft>
                <a:spcPts val="0"/>
              </a:spcAft>
              <a:buClr>
                <a:schemeClr val="accent1"/>
              </a:buClr>
              <a:buSzPts val="1400"/>
              <a:buNone/>
              <a:defRPr sz="1400">
                <a:solidFill>
                  <a:schemeClr val="accent1"/>
                </a:solidFill>
              </a:defRPr>
            </a:lvl3pPr>
            <a:lvl4pPr lvl="3" algn="ctr" rtl="0">
              <a:spcBef>
                <a:spcPts val="0"/>
              </a:spcBef>
              <a:spcAft>
                <a:spcPts val="0"/>
              </a:spcAft>
              <a:buClr>
                <a:schemeClr val="accent1"/>
              </a:buClr>
              <a:buSzPts val="1400"/>
              <a:buNone/>
              <a:defRPr sz="1400">
                <a:solidFill>
                  <a:schemeClr val="accent1"/>
                </a:solidFill>
              </a:defRPr>
            </a:lvl4pPr>
            <a:lvl5pPr lvl="4" algn="ctr" rtl="0">
              <a:spcBef>
                <a:spcPts val="0"/>
              </a:spcBef>
              <a:spcAft>
                <a:spcPts val="0"/>
              </a:spcAft>
              <a:buClr>
                <a:schemeClr val="accent1"/>
              </a:buClr>
              <a:buSzPts val="1400"/>
              <a:buNone/>
              <a:defRPr sz="1400">
                <a:solidFill>
                  <a:schemeClr val="accent1"/>
                </a:solidFill>
              </a:defRPr>
            </a:lvl5pPr>
            <a:lvl6pPr lvl="5" algn="ctr" rtl="0">
              <a:spcBef>
                <a:spcPts val="0"/>
              </a:spcBef>
              <a:spcAft>
                <a:spcPts val="0"/>
              </a:spcAft>
              <a:buClr>
                <a:schemeClr val="accent1"/>
              </a:buClr>
              <a:buSzPts val="1400"/>
              <a:buNone/>
              <a:defRPr sz="1400">
                <a:solidFill>
                  <a:schemeClr val="accent1"/>
                </a:solidFill>
              </a:defRPr>
            </a:lvl6pPr>
            <a:lvl7pPr lvl="6" algn="ctr" rtl="0">
              <a:spcBef>
                <a:spcPts val="0"/>
              </a:spcBef>
              <a:spcAft>
                <a:spcPts val="0"/>
              </a:spcAft>
              <a:buClr>
                <a:schemeClr val="accent1"/>
              </a:buClr>
              <a:buSzPts val="1400"/>
              <a:buNone/>
              <a:defRPr sz="1400">
                <a:solidFill>
                  <a:schemeClr val="accent1"/>
                </a:solidFill>
              </a:defRPr>
            </a:lvl7pPr>
            <a:lvl8pPr lvl="7" algn="ctr" rtl="0">
              <a:spcBef>
                <a:spcPts val="0"/>
              </a:spcBef>
              <a:spcAft>
                <a:spcPts val="0"/>
              </a:spcAft>
              <a:buClr>
                <a:schemeClr val="accent1"/>
              </a:buClr>
              <a:buSzPts val="1400"/>
              <a:buNone/>
              <a:defRPr sz="1400">
                <a:solidFill>
                  <a:schemeClr val="accent1"/>
                </a:solidFill>
              </a:defRPr>
            </a:lvl8pPr>
            <a:lvl9pPr lvl="8" algn="ctr" rtl="0">
              <a:spcBef>
                <a:spcPts val="0"/>
              </a:spcBef>
              <a:spcAft>
                <a:spcPts val="0"/>
              </a:spcAft>
              <a:buClr>
                <a:schemeClr val="accent1"/>
              </a:buClr>
              <a:buSzPts val="1400"/>
              <a:buNone/>
              <a:defRPr sz="1400">
                <a:solidFill>
                  <a:schemeClr val="accent1"/>
                </a:solidFill>
              </a:defRPr>
            </a:lvl9pPr>
          </a:lstStyle>
          <a:p>
            <a:endParaRPr/>
          </a:p>
        </p:txBody>
      </p:sp>
      <p:sp>
        <p:nvSpPr>
          <p:cNvPr id="305" name="Google Shape;305;p17"/>
          <p:cNvSpPr txBox="1">
            <a:spLocks noGrp="1"/>
          </p:cNvSpPr>
          <p:nvPr>
            <p:ph type="subTitle" idx="1"/>
          </p:nvPr>
        </p:nvSpPr>
        <p:spPr>
          <a:xfrm>
            <a:off x="1529421" y="1873238"/>
            <a:ext cx="6085200" cy="1213200"/>
          </a:xfrm>
          <a:prstGeom prst="rect">
            <a:avLst/>
          </a:prstGeom>
          <a:noFill/>
        </p:spPr>
        <p:txBody>
          <a:bodyPr spcFirstLastPara="1" wrap="square" lIns="91425" tIns="91425" rIns="91425" bIns="91425" anchor="b" anchorCtr="0">
            <a:noAutofit/>
          </a:bodyPr>
          <a:lstStyle>
            <a:lvl1pPr lvl="0" rtl="0">
              <a:lnSpc>
                <a:spcPct val="100000"/>
              </a:lnSpc>
              <a:spcBef>
                <a:spcPts val="0"/>
              </a:spcBef>
              <a:spcAft>
                <a:spcPts val="0"/>
              </a:spcAft>
              <a:buNone/>
              <a:defRPr sz="2200">
                <a:solidFill>
                  <a:schemeClr val="dk1"/>
                </a:solidFill>
              </a:defRPr>
            </a:lvl1pPr>
            <a:lvl2pPr lvl="1" rtl="0">
              <a:lnSpc>
                <a:spcPct val="100000"/>
              </a:lnSpc>
              <a:spcBef>
                <a:spcPts val="0"/>
              </a:spcBef>
              <a:spcAft>
                <a:spcPts val="0"/>
              </a:spcAft>
              <a:buNone/>
              <a:defRPr sz="2200">
                <a:solidFill>
                  <a:schemeClr val="dk1"/>
                </a:solidFill>
              </a:defRPr>
            </a:lvl2pPr>
            <a:lvl3pPr lvl="2" rtl="0">
              <a:lnSpc>
                <a:spcPct val="100000"/>
              </a:lnSpc>
              <a:spcBef>
                <a:spcPts val="0"/>
              </a:spcBef>
              <a:spcAft>
                <a:spcPts val="0"/>
              </a:spcAft>
              <a:buNone/>
              <a:defRPr sz="2200">
                <a:solidFill>
                  <a:schemeClr val="dk1"/>
                </a:solidFill>
              </a:defRPr>
            </a:lvl3pPr>
            <a:lvl4pPr lvl="3" rtl="0">
              <a:lnSpc>
                <a:spcPct val="100000"/>
              </a:lnSpc>
              <a:spcBef>
                <a:spcPts val="0"/>
              </a:spcBef>
              <a:spcAft>
                <a:spcPts val="0"/>
              </a:spcAft>
              <a:buNone/>
              <a:defRPr sz="2200">
                <a:solidFill>
                  <a:schemeClr val="dk1"/>
                </a:solidFill>
              </a:defRPr>
            </a:lvl4pPr>
            <a:lvl5pPr lvl="4" rtl="0">
              <a:lnSpc>
                <a:spcPct val="100000"/>
              </a:lnSpc>
              <a:spcBef>
                <a:spcPts val="0"/>
              </a:spcBef>
              <a:spcAft>
                <a:spcPts val="0"/>
              </a:spcAft>
              <a:buNone/>
              <a:defRPr sz="2200">
                <a:solidFill>
                  <a:schemeClr val="dk1"/>
                </a:solidFill>
              </a:defRPr>
            </a:lvl5pPr>
            <a:lvl6pPr lvl="5" rtl="0">
              <a:lnSpc>
                <a:spcPct val="100000"/>
              </a:lnSpc>
              <a:spcBef>
                <a:spcPts val="0"/>
              </a:spcBef>
              <a:spcAft>
                <a:spcPts val="0"/>
              </a:spcAft>
              <a:buNone/>
              <a:defRPr sz="2200">
                <a:solidFill>
                  <a:schemeClr val="dk1"/>
                </a:solidFill>
              </a:defRPr>
            </a:lvl6pPr>
            <a:lvl7pPr lvl="6" rtl="0">
              <a:lnSpc>
                <a:spcPct val="100000"/>
              </a:lnSpc>
              <a:spcBef>
                <a:spcPts val="0"/>
              </a:spcBef>
              <a:spcAft>
                <a:spcPts val="0"/>
              </a:spcAft>
              <a:buNone/>
              <a:defRPr sz="2200">
                <a:solidFill>
                  <a:schemeClr val="dk1"/>
                </a:solidFill>
              </a:defRPr>
            </a:lvl7pPr>
            <a:lvl8pPr lvl="7" rtl="0">
              <a:lnSpc>
                <a:spcPct val="100000"/>
              </a:lnSpc>
              <a:spcBef>
                <a:spcPts val="0"/>
              </a:spcBef>
              <a:spcAft>
                <a:spcPts val="0"/>
              </a:spcAft>
              <a:buNone/>
              <a:defRPr sz="2200">
                <a:solidFill>
                  <a:schemeClr val="dk1"/>
                </a:solidFill>
              </a:defRPr>
            </a:lvl8pPr>
            <a:lvl9pPr lvl="8" rtl="0">
              <a:lnSpc>
                <a:spcPct val="100000"/>
              </a:lnSpc>
              <a:spcBef>
                <a:spcPts val="0"/>
              </a:spcBef>
              <a:spcAft>
                <a:spcPts val="0"/>
              </a:spcAft>
              <a:buNone/>
              <a:defRPr sz="2200">
                <a:solidFill>
                  <a:schemeClr val="dk1"/>
                </a:solidFill>
              </a:defRPr>
            </a:lvl9pPr>
          </a:lstStyle>
          <a:p>
            <a:endParaRPr/>
          </a:p>
        </p:txBody>
      </p:sp>
      <p:grpSp>
        <p:nvGrpSpPr>
          <p:cNvPr id="306" name="Google Shape;306;p17"/>
          <p:cNvGrpSpPr/>
          <p:nvPr/>
        </p:nvGrpSpPr>
        <p:grpSpPr>
          <a:xfrm>
            <a:off x="200010" y="386675"/>
            <a:ext cx="8758323" cy="4572177"/>
            <a:chOff x="200010" y="386675"/>
            <a:chExt cx="8758323" cy="4572177"/>
          </a:xfrm>
        </p:grpSpPr>
        <p:sp>
          <p:nvSpPr>
            <p:cNvPr id="307" name="Google Shape;307;p17"/>
            <p:cNvSpPr/>
            <p:nvPr/>
          </p:nvSpPr>
          <p:spPr>
            <a:xfrm>
              <a:off x="6545507" y="3553515"/>
              <a:ext cx="638700" cy="638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7"/>
            <p:cNvSpPr/>
            <p:nvPr/>
          </p:nvSpPr>
          <p:spPr>
            <a:xfrm>
              <a:off x="6296044" y="3392990"/>
              <a:ext cx="638700" cy="638700"/>
            </a:xfrm>
            <a:prstGeom prst="ellipse">
              <a:avLst/>
            </a:pr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7"/>
            <p:cNvSpPr/>
            <p:nvPr/>
          </p:nvSpPr>
          <p:spPr>
            <a:xfrm rot="42">
              <a:off x="2097892" y="6768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7"/>
            <p:cNvSpPr/>
            <p:nvPr/>
          </p:nvSpPr>
          <p:spPr>
            <a:xfrm rot="42">
              <a:off x="2042867" y="5255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17"/>
            <p:cNvGrpSpPr/>
            <p:nvPr/>
          </p:nvGrpSpPr>
          <p:grpSpPr>
            <a:xfrm>
              <a:off x="200010" y="386675"/>
              <a:ext cx="8758323" cy="4572177"/>
              <a:chOff x="200010" y="386675"/>
              <a:chExt cx="8758323" cy="4572177"/>
            </a:xfrm>
          </p:grpSpPr>
          <p:grpSp>
            <p:nvGrpSpPr>
              <p:cNvPr id="312" name="Google Shape;312;p17"/>
              <p:cNvGrpSpPr/>
              <p:nvPr/>
            </p:nvGrpSpPr>
            <p:grpSpPr>
              <a:xfrm>
                <a:off x="200010" y="1773510"/>
                <a:ext cx="393185" cy="366925"/>
                <a:chOff x="3858103" y="585645"/>
                <a:chExt cx="295495" cy="275780"/>
              </a:xfrm>
            </p:grpSpPr>
            <p:sp>
              <p:nvSpPr>
                <p:cNvPr id="313" name="Google Shape;313;p17"/>
                <p:cNvSpPr/>
                <p:nvPr/>
              </p:nvSpPr>
              <p:spPr>
                <a:xfrm rot="1226508">
                  <a:off x="3952303" y="610851"/>
                  <a:ext cx="176089" cy="176089"/>
                </a:xfrm>
                <a:prstGeom prst="roundRect">
                  <a:avLst>
                    <a:gd name="adj" fmla="val 866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7"/>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17"/>
              <p:cNvGrpSpPr/>
              <p:nvPr/>
            </p:nvGrpSpPr>
            <p:grpSpPr>
              <a:xfrm>
                <a:off x="8674056" y="469249"/>
                <a:ext cx="284277" cy="284348"/>
                <a:chOff x="6521720" y="2738214"/>
                <a:chExt cx="233014" cy="233072"/>
              </a:xfrm>
            </p:grpSpPr>
            <p:sp>
              <p:nvSpPr>
                <p:cNvPr id="316" name="Google Shape;316;p17"/>
                <p:cNvSpPr/>
                <p:nvPr/>
              </p:nvSpPr>
              <p:spPr>
                <a:xfrm>
                  <a:off x="6580734" y="2797286"/>
                  <a:ext cx="174000" cy="174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7"/>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17"/>
              <p:cNvGrpSpPr/>
              <p:nvPr/>
            </p:nvGrpSpPr>
            <p:grpSpPr>
              <a:xfrm>
                <a:off x="8228452" y="4599305"/>
                <a:ext cx="445591" cy="359548"/>
                <a:chOff x="2545677" y="4442880"/>
                <a:chExt cx="445591" cy="359548"/>
              </a:xfrm>
            </p:grpSpPr>
            <p:sp>
              <p:nvSpPr>
                <p:cNvPr id="319" name="Google Shape;319;p17"/>
                <p:cNvSpPr/>
                <p:nvPr/>
              </p:nvSpPr>
              <p:spPr>
                <a:xfrm>
                  <a:off x="2669225" y="444288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7"/>
                <p:cNvSpPr/>
                <p:nvPr/>
              </p:nvSpPr>
              <p:spPr>
                <a:xfrm>
                  <a:off x="2545677" y="4486545"/>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7"/>
              <p:cNvSpPr/>
              <p:nvPr/>
            </p:nvSpPr>
            <p:spPr>
              <a:xfrm rot="3822370">
                <a:off x="8624423" y="31180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7"/>
              <p:cNvSpPr/>
              <p:nvPr/>
            </p:nvSpPr>
            <p:spPr>
              <a:xfrm>
                <a:off x="6735225" y="386675"/>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7"/>
              <p:cNvSpPr/>
              <p:nvPr/>
            </p:nvSpPr>
            <p:spPr>
              <a:xfrm>
                <a:off x="995375" y="4698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957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1pPr>
            <a:lvl2pPr lvl="1">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2pPr>
            <a:lvl3pPr lvl="2">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3pPr>
            <a:lvl4pPr lvl="3">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4pPr>
            <a:lvl5pPr lvl="4">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5pPr>
            <a:lvl6pPr lvl="5">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6pPr>
            <a:lvl7pPr lvl="6">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7pPr>
            <a:lvl8pPr lvl="7">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8pPr>
            <a:lvl9pPr lvl="8">
              <a:spcBef>
                <a:spcPts val="0"/>
              </a:spcBef>
              <a:spcAft>
                <a:spcPts val="0"/>
              </a:spcAft>
              <a:buClr>
                <a:schemeClr val="dk1"/>
              </a:buClr>
              <a:buSzPts val="2400"/>
              <a:buFont typeface="Slackey"/>
              <a:buNone/>
              <a:defRPr sz="2400">
                <a:solidFill>
                  <a:schemeClr val="dk1"/>
                </a:solidFill>
                <a:latin typeface="Slackey"/>
                <a:ea typeface="Slackey"/>
                <a:cs typeface="Slackey"/>
                <a:sym typeface="Slacke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1pPr>
            <a:lvl2pPr marL="914400" lvl="1"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2pPr>
            <a:lvl3pPr marL="1371600" lvl="2"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3pPr>
            <a:lvl4pPr marL="1828800" lvl="3"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4pPr>
            <a:lvl5pPr marL="2286000" lvl="4"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5pPr>
            <a:lvl6pPr marL="2743200" lvl="5"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6pPr>
            <a:lvl7pPr marL="3200400" lvl="6"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7pPr>
            <a:lvl8pPr marL="3657600" lvl="7" indent="-317500">
              <a:lnSpc>
                <a:spcPct val="115000"/>
              </a:lnSpc>
              <a:spcBef>
                <a:spcPts val="1600"/>
              </a:spcBef>
              <a:spcAft>
                <a:spcPts val="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8pPr>
            <a:lvl9pPr marL="4114800" lvl="8" indent="-317500">
              <a:lnSpc>
                <a:spcPct val="115000"/>
              </a:lnSpc>
              <a:spcBef>
                <a:spcPts val="1600"/>
              </a:spcBef>
              <a:spcAft>
                <a:spcPts val="1600"/>
              </a:spcAft>
              <a:buClr>
                <a:schemeClr val="dk1"/>
              </a:buClr>
              <a:buSzPts val="1400"/>
              <a:buFont typeface="Barlow Semi Condensed"/>
              <a:buChar char="■"/>
              <a:defRPr>
                <a:solidFill>
                  <a:schemeClr val="dk1"/>
                </a:solidFill>
                <a:latin typeface="Barlow Semi Condensed"/>
                <a:ea typeface="Barlow Semi Condensed"/>
                <a:cs typeface="Barlow Semi Condensed"/>
                <a:sym typeface="Barlow Semi Condense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9" r:id="rId5"/>
    <p:sldLayoutId id="2147483660" r:id="rId6"/>
    <p:sldLayoutId id="2147483661" r:id="rId7"/>
    <p:sldLayoutId id="2147483662" r:id="rId8"/>
    <p:sldLayoutId id="2147483663" r:id="rId9"/>
    <p:sldLayoutId id="2147483664" r:id="rId10"/>
    <p:sldLayoutId id="2147483665" r:id="rId11"/>
    <p:sldLayoutId id="2147483666" r:id="rId12"/>
    <p:sldLayoutId id="2147483667" r:id="rId13"/>
    <p:sldLayoutId id="2147483668" r:id="rId14"/>
    <p:sldLayoutId id="2147483669" r:id="rId15"/>
    <p:sldLayoutId id="2147483670" r:id="rId16"/>
    <p:sldLayoutId id="2147483671" r:id="rId17"/>
    <p:sldLayoutId id="2147483672" r:id="rId18"/>
    <p:sldLayoutId id="2147483674" r:id="rId19"/>
    <p:sldLayoutId id="2147483675" r:id="rId20"/>
    <p:sldLayoutId id="2147483676" r:id="rId21"/>
    <p:sldLayoutId id="2147483678" r:id="rId22"/>
    <p:sldLayoutId id="2147483679" r:id="rId23"/>
    <p:sldLayoutId id="2147483680" r:id="rId24"/>
    <p:sldLayoutId id="2147483681" r:id="rId25"/>
    <p:sldLayoutId id="2147483682" r:id="rId26"/>
    <p:sldLayoutId id="2147483683" r:id="rId27"/>
    <p:sldLayoutId id="2147483684" r:id="rId28"/>
    <p:sldLayoutId id="2147483685" r:id="rId29"/>
    <p:sldLayoutId id="2147483688" r:id="rId30"/>
    <p:sldLayoutId id="2147483689" r:id="rId31"/>
    <p:sldLayoutId id="2147483690" r:id="rId32"/>
    <p:sldLayoutId id="2147483692" r:id="rId33"/>
    <p:sldLayoutId id="2147483694" r:id="rId34"/>
    <p:sldLayoutId id="2147483695" r:id="rId35"/>
    <p:sldLayoutId id="2147483698" r:id="rId36"/>
    <p:sldLayoutId id="2147483699" r:id="rId37"/>
    <p:sldLayoutId id="2147483700" r:id="rId38"/>
    <p:sldLayoutId id="2147483701" r:id="rId39"/>
  </p:sldLayoutIdLst>
  <p:transition spd="slow">
    <p:fade/>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25"/>
        <p:cNvGrpSpPr/>
        <p:nvPr/>
      </p:nvGrpSpPr>
      <p:grpSpPr>
        <a:xfrm>
          <a:off x="0" y="0"/>
          <a:ext cx="0" cy="0"/>
          <a:chOff x="0" y="0"/>
          <a:chExt cx="0" cy="0"/>
        </a:xfrm>
      </p:grpSpPr>
      <p:sp>
        <p:nvSpPr>
          <p:cNvPr id="1026" name="Google Shape;1026;p58"/>
          <p:cNvSpPr/>
          <p:nvPr/>
        </p:nvSpPr>
        <p:spPr>
          <a:xfrm>
            <a:off x="640200" y="1263500"/>
            <a:ext cx="7863600" cy="3989100"/>
          </a:xfrm>
          <a:prstGeom prst="ellipse">
            <a:avLst/>
          </a:prstGeom>
          <a:gradFill>
            <a:gsLst>
              <a:gs pos="0">
                <a:srgbClr val="434343">
                  <a:alpha val="49803"/>
                  <a:alpha val="16069"/>
                </a:srgbClr>
              </a:gs>
              <a:gs pos="50000">
                <a:srgbClr val="FFFFFF">
                  <a:alpha val="0"/>
                  <a:alpha val="16069"/>
                </a:srgbClr>
              </a:gs>
              <a:gs pos="100000">
                <a:srgbClr val="FFFFFF">
                  <a:alpha val="0"/>
                  <a:alpha val="1606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txBox="1">
            <a:spLocks noGrp="1"/>
          </p:cNvSpPr>
          <p:nvPr>
            <p:ph type="subTitle" idx="1"/>
          </p:nvPr>
        </p:nvSpPr>
        <p:spPr>
          <a:xfrm>
            <a:off x="2576850" y="3600175"/>
            <a:ext cx="3990300" cy="418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Because playing at home with your kids is fun!</a:t>
            </a:r>
            <a:endParaRPr/>
          </a:p>
        </p:txBody>
      </p:sp>
      <p:sp>
        <p:nvSpPr>
          <p:cNvPr id="1028" name="Google Shape;1028;p58"/>
          <p:cNvSpPr txBox="1">
            <a:spLocks noGrp="1"/>
          </p:cNvSpPr>
          <p:nvPr>
            <p:ph type="ctrTitle"/>
          </p:nvPr>
        </p:nvSpPr>
        <p:spPr>
          <a:xfrm>
            <a:off x="2659500" y="1929615"/>
            <a:ext cx="3825000" cy="163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GAMES 4 KIDS</a:t>
            </a:r>
            <a:endParaRPr/>
          </a:p>
        </p:txBody>
      </p:sp>
      <p:grpSp>
        <p:nvGrpSpPr>
          <p:cNvPr id="1029" name="Google Shape;1029;p58"/>
          <p:cNvGrpSpPr/>
          <p:nvPr/>
        </p:nvGrpSpPr>
        <p:grpSpPr>
          <a:xfrm>
            <a:off x="2310368" y="494485"/>
            <a:ext cx="4715715" cy="3977887"/>
            <a:chOff x="2310368" y="494485"/>
            <a:chExt cx="4715715" cy="3977887"/>
          </a:xfrm>
        </p:grpSpPr>
        <p:grpSp>
          <p:nvGrpSpPr>
            <p:cNvPr id="1030" name="Google Shape;1030;p58"/>
            <p:cNvGrpSpPr/>
            <p:nvPr/>
          </p:nvGrpSpPr>
          <p:grpSpPr>
            <a:xfrm>
              <a:off x="3858235" y="494485"/>
              <a:ext cx="393185" cy="366925"/>
              <a:chOff x="3858103" y="585645"/>
              <a:chExt cx="295495" cy="275780"/>
            </a:xfrm>
          </p:grpSpPr>
          <p:sp>
            <p:nvSpPr>
              <p:cNvPr id="1031" name="Google Shape;1031;p58"/>
              <p:cNvSpPr/>
              <p:nvPr/>
            </p:nvSpPr>
            <p:spPr>
              <a:xfrm rot="1226508">
                <a:off x="3952303" y="610851"/>
                <a:ext cx="176089" cy="176089"/>
              </a:xfrm>
              <a:prstGeom prst="roundRect">
                <a:avLst>
                  <a:gd name="adj" fmla="val 8663"/>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8"/>
              <p:cNvSpPr/>
              <p:nvPr/>
            </p:nvSpPr>
            <p:spPr>
              <a:xfrm>
                <a:off x="3858103" y="645763"/>
                <a:ext cx="218949" cy="215663"/>
              </a:xfrm>
              <a:custGeom>
                <a:avLst/>
                <a:gdLst/>
                <a:ahLst/>
                <a:cxnLst/>
                <a:rect l="l" t="t" r="r" b="b"/>
                <a:pathLst>
                  <a:path w="7262" h="7153" extrusionOk="0">
                    <a:moveTo>
                      <a:pt x="2404" y="973"/>
                    </a:moveTo>
                    <a:lnTo>
                      <a:pt x="6233" y="2353"/>
                    </a:lnTo>
                    <a:lnTo>
                      <a:pt x="4855" y="6183"/>
                    </a:lnTo>
                    <a:lnTo>
                      <a:pt x="1025" y="4803"/>
                    </a:lnTo>
                    <a:lnTo>
                      <a:pt x="2404" y="973"/>
                    </a:lnTo>
                    <a:close/>
                    <a:moveTo>
                      <a:pt x="2150" y="1"/>
                    </a:moveTo>
                    <a:cubicBezTo>
                      <a:pt x="1975" y="1"/>
                      <a:pt x="1811" y="110"/>
                      <a:pt x="1748" y="284"/>
                    </a:cubicBezTo>
                    <a:lnTo>
                      <a:pt x="81" y="4914"/>
                    </a:lnTo>
                    <a:cubicBezTo>
                      <a:pt x="1" y="5135"/>
                      <a:pt x="115" y="5379"/>
                      <a:pt x="336" y="5459"/>
                    </a:cubicBezTo>
                    <a:lnTo>
                      <a:pt x="4968" y="7126"/>
                    </a:lnTo>
                    <a:cubicBezTo>
                      <a:pt x="5016" y="7144"/>
                      <a:pt x="5065" y="7152"/>
                      <a:pt x="5113" y="7152"/>
                    </a:cubicBezTo>
                    <a:cubicBezTo>
                      <a:pt x="5286" y="7152"/>
                      <a:pt x="5447" y="7045"/>
                      <a:pt x="5510" y="6872"/>
                    </a:cubicBezTo>
                    <a:lnTo>
                      <a:pt x="7181" y="2239"/>
                    </a:lnTo>
                    <a:cubicBezTo>
                      <a:pt x="7262" y="2018"/>
                      <a:pt x="7144" y="1774"/>
                      <a:pt x="6923" y="1696"/>
                    </a:cubicBezTo>
                    <a:lnTo>
                      <a:pt x="2293" y="26"/>
                    </a:lnTo>
                    <a:cubicBezTo>
                      <a:pt x="2246" y="9"/>
                      <a:pt x="2198" y="1"/>
                      <a:pt x="2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58"/>
            <p:cNvGrpSpPr/>
            <p:nvPr/>
          </p:nvGrpSpPr>
          <p:grpSpPr>
            <a:xfrm>
              <a:off x="6741806" y="2779474"/>
              <a:ext cx="284277" cy="284348"/>
              <a:chOff x="6521720" y="2738214"/>
              <a:chExt cx="233014" cy="233072"/>
            </a:xfrm>
          </p:grpSpPr>
          <p:sp>
            <p:nvSpPr>
              <p:cNvPr id="1034" name="Google Shape;1034;p58"/>
              <p:cNvSpPr/>
              <p:nvPr/>
            </p:nvSpPr>
            <p:spPr>
              <a:xfrm>
                <a:off x="6580734" y="2797286"/>
                <a:ext cx="174000" cy="174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8"/>
              <p:cNvSpPr/>
              <p:nvPr/>
            </p:nvSpPr>
            <p:spPr>
              <a:xfrm>
                <a:off x="6521720" y="2738214"/>
                <a:ext cx="174056" cy="174146"/>
              </a:xfrm>
              <a:custGeom>
                <a:avLst/>
                <a:gdLst/>
                <a:ahLst/>
                <a:cxnLst/>
                <a:rect l="l" t="t" r="r" b="b"/>
                <a:pathLst>
                  <a:path w="5773" h="5776" extrusionOk="0">
                    <a:moveTo>
                      <a:pt x="2887" y="851"/>
                    </a:moveTo>
                    <a:cubicBezTo>
                      <a:pt x="4008" y="851"/>
                      <a:pt x="4922" y="1765"/>
                      <a:pt x="4922" y="2890"/>
                    </a:cubicBezTo>
                    <a:cubicBezTo>
                      <a:pt x="4922" y="4011"/>
                      <a:pt x="4008" y="4925"/>
                      <a:pt x="2887" y="4925"/>
                    </a:cubicBezTo>
                    <a:cubicBezTo>
                      <a:pt x="1765" y="4925"/>
                      <a:pt x="852" y="4011"/>
                      <a:pt x="852" y="2890"/>
                    </a:cubicBezTo>
                    <a:cubicBezTo>
                      <a:pt x="852" y="1765"/>
                      <a:pt x="1765" y="851"/>
                      <a:pt x="2887" y="851"/>
                    </a:cubicBezTo>
                    <a:close/>
                    <a:moveTo>
                      <a:pt x="2887" y="1"/>
                    </a:moveTo>
                    <a:cubicBezTo>
                      <a:pt x="1294" y="1"/>
                      <a:pt x="1" y="1296"/>
                      <a:pt x="1" y="2890"/>
                    </a:cubicBezTo>
                    <a:cubicBezTo>
                      <a:pt x="1" y="4479"/>
                      <a:pt x="1294" y="5775"/>
                      <a:pt x="2887" y="5775"/>
                    </a:cubicBezTo>
                    <a:cubicBezTo>
                      <a:pt x="4477" y="5775"/>
                      <a:pt x="5772" y="4479"/>
                      <a:pt x="5772" y="2890"/>
                    </a:cubicBezTo>
                    <a:cubicBezTo>
                      <a:pt x="5772" y="1296"/>
                      <a:pt x="4477" y="1"/>
                      <a:pt x="28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 name="Google Shape;1036;p58"/>
            <p:cNvSpPr/>
            <p:nvPr/>
          </p:nvSpPr>
          <p:spPr>
            <a:xfrm>
              <a:off x="2752825" y="4140330"/>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8"/>
            <p:cNvSpPr/>
            <p:nvPr/>
          </p:nvSpPr>
          <p:spPr>
            <a:xfrm>
              <a:off x="2629277" y="4156489"/>
              <a:ext cx="322043" cy="315883"/>
            </a:xfrm>
            <a:custGeom>
              <a:avLst/>
              <a:gdLst/>
              <a:ahLst/>
              <a:cxnLst/>
              <a:rect l="l" t="t" r="r" b="b"/>
              <a:pathLst>
                <a:path w="66918" h="65638" extrusionOk="0">
                  <a:moveTo>
                    <a:pt x="59212" y="0"/>
                  </a:moveTo>
                  <a:cubicBezTo>
                    <a:pt x="58437" y="0"/>
                    <a:pt x="57532" y="449"/>
                    <a:pt x="56598" y="1383"/>
                  </a:cubicBezTo>
                  <a:lnTo>
                    <a:pt x="2390" y="55588"/>
                  </a:lnTo>
                  <a:cubicBezTo>
                    <a:pt x="0" y="57980"/>
                    <a:pt x="797" y="60187"/>
                    <a:pt x="4173" y="60488"/>
                  </a:cubicBezTo>
                  <a:lnTo>
                    <a:pt x="61050" y="65613"/>
                  </a:lnTo>
                  <a:cubicBezTo>
                    <a:pt x="61235" y="65629"/>
                    <a:pt x="61416" y="65637"/>
                    <a:pt x="61595" y="65637"/>
                  </a:cubicBezTo>
                  <a:cubicBezTo>
                    <a:pt x="64690" y="65637"/>
                    <a:pt x="66917" y="63223"/>
                    <a:pt x="66630" y="60034"/>
                  </a:cubicBezTo>
                  <a:lnTo>
                    <a:pt x="61504" y="3160"/>
                  </a:lnTo>
                  <a:cubicBezTo>
                    <a:pt x="61318" y="1100"/>
                    <a:pt x="60424" y="0"/>
                    <a:pt x="59212"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8"/>
            <p:cNvSpPr/>
            <p:nvPr/>
          </p:nvSpPr>
          <p:spPr>
            <a:xfrm>
              <a:off x="5660025" y="4309026"/>
              <a:ext cx="277079" cy="161727"/>
            </a:xfrm>
            <a:custGeom>
              <a:avLst/>
              <a:gdLst/>
              <a:ahLst/>
              <a:cxnLst/>
              <a:rect l="l" t="t" r="r" b="b"/>
              <a:pathLst>
                <a:path w="58641" h="34228" extrusionOk="0">
                  <a:moveTo>
                    <a:pt x="29317" y="9818"/>
                  </a:moveTo>
                  <a:cubicBezTo>
                    <a:pt x="38376" y="9821"/>
                    <a:pt x="46011" y="16023"/>
                    <a:pt x="48193" y="24407"/>
                  </a:cubicBezTo>
                  <a:lnTo>
                    <a:pt x="10445" y="24407"/>
                  </a:lnTo>
                  <a:cubicBezTo>
                    <a:pt x="11303" y="21079"/>
                    <a:pt x="13038" y="18025"/>
                    <a:pt x="15535" y="15532"/>
                  </a:cubicBezTo>
                  <a:cubicBezTo>
                    <a:pt x="19216" y="11847"/>
                    <a:pt x="24109" y="9818"/>
                    <a:pt x="29317" y="9818"/>
                  </a:cubicBezTo>
                  <a:close/>
                  <a:moveTo>
                    <a:pt x="29305" y="0"/>
                  </a:moveTo>
                  <a:cubicBezTo>
                    <a:pt x="21480" y="0"/>
                    <a:pt x="14123" y="3051"/>
                    <a:pt x="8588" y="8585"/>
                  </a:cubicBezTo>
                  <a:cubicBezTo>
                    <a:pt x="3052" y="14122"/>
                    <a:pt x="1" y="21487"/>
                    <a:pt x="4" y="29314"/>
                  </a:cubicBezTo>
                  <a:cubicBezTo>
                    <a:pt x="1" y="32023"/>
                    <a:pt x="2196" y="34224"/>
                    <a:pt x="4905" y="34224"/>
                  </a:cubicBezTo>
                  <a:cubicBezTo>
                    <a:pt x="4907" y="34224"/>
                    <a:pt x="4909" y="34224"/>
                    <a:pt x="4911" y="34224"/>
                  </a:cubicBezTo>
                  <a:lnTo>
                    <a:pt x="53730" y="34227"/>
                  </a:lnTo>
                  <a:cubicBezTo>
                    <a:pt x="55033" y="34227"/>
                    <a:pt x="56283" y="33712"/>
                    <a:pt x="57204" y="32790"/>
                  </a:cubicBezTo>
                  <a:cubicBezTo>
                    <a:pt x="58121" y="31869"/>
                    <a:pt x="58641" y="30619"/>
                    <a:pt x="58641" y="29317"/>
                  </a:cubicBezTo>
                  <a:cubicBezTo>
                    <a:pt x="58641" y="13152"/>
                    <a:pt x="45485" y="0"/>
                    <a:pt x="29317" y="0"/>
                  </a:cubicBezTo>
                  <a:cubicBezTo>
                    <a:pt x="29313" y="0"/>
                    <a:pt x="29309" y="0"/>
                    <a:pt x="29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8"/>
            <p:cNvSpPr/>
            <p:nvPr/>
          </p:nvSpPr>
          <p:spPr>
            <a:xfrm rot="3822370">
              <a:off x="2305073" y="2677973"/>
              <a:ext cx="245895" cy="140966"/>
            </a:xfrm>
            <a:custGeom>
              <a:avLst/>
              <a:gdLst/>
              <a:ahLst/>
              <a:cxnLst/>
              <a:rect l="l" t="t" r="r" b="b"/>
              <a:pathLst>
                <a:path w="52055" h="29842" extrusionOk="0">
                  <a:moveTo>
                    <a:pt x="26031" y="1"/>
                  </a:moveTo>
                  <a:cubicBezTo>
                    <a:pt x="11678" y="1"/>
                    <a:pt x="1" y="11678"/>
                    <a:pt x="1" y="26028"/>
                  </a:cubicBezTo>
                  <a:cubicBezTo>
                    <a:pt x="1" y="27081"/>
                    <a:pt x="426" y="28034"/>
                    <a:pt x="1119" y="28726"/>
                  </a:cubicBezTo>
                  <a:cubicBezTo>
                    <a:pt x="1808" y="29415"/>
                    <a:pt x="2761" y="29841"/>
                    <a:pt x="3813" y="29841"/>
                  </a:cubicBezTo>
                  <a:cubicBezTo>
                    <a:pt x="5922" y="29841"/>
                    <a:pt x="7629" y="28133"/>
                    <a:pt x="7629" y="26028"/>
                  </a:cubicBezTo>
                  <a:cubicBezTo>
                    <a:pt x="7629" y="15882"/>
                    <a:pt x="15884" y="7630"/>
                    <a:pt x="26031" y="7630"/>
                  </a:cubicBezTo>
                  <a:cubicBezTo>
                    <a:pt x="36174" y="7630"/>
                    <a:pt x="44426" y="15882"/>
                    <a:pt x="44426" y="26028"/>
                  </a:cubicBezTo>
                  <a:cubicBezTo>
                    <a:pt x="44426" y="28131"/>
                    <a:pt x="46129" y="29841"/>
                    <a:pt x="48236" y="29841"/>
                  </a:cubicBezTo>
                  <a:cubicBezTo>
                    <a:pt x="48238" y="29841"/>
                    <a:pt x="48240" y="29841"/>
                    <a:pt x="48242" y="29841"/>
                  </a:cubicBezTo>
                  <a:cubicBezTo>
                    <a:pt x="50347" y="29841"/>
                    <a:pt x="52054" y="28133"/>
                    <a:pt x="52054" y="26028"/>
                  </a:cubicBezTo>
                  <a:cubicBezTo>
                    <a:pt x="52054" y="11678"/>
                    <a:pt x="40381" y="1"/>
                    <a:pt x="260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8"/>
            <p:cNvSpPr/>
            <p:nvPr/>
          </p:nvSpPr>
          <p:spPr>
            <a:xfrm>
              <a:off x="6322650" y="1464200"/>
              <a:ext cx="480979" cy="366921"/>
            </a:xfrm>
            <a:custGeom>
              <a:avLst/>
              <a:gdLst/>
              <a:ahLst/>
              <a:cxnLst/>
              <a:rect l="l" t="t" r="r" b="b"/>
              <a:pathLst>
                <a:path w="4251" h="3243" extrusionOk="0">
                  <a:moveTo>
                    <a:pt x="1281" y="0"/>
                  </a:moveTo>
                  <a:cubicBezTo>
                    <a:pt x="891" y="0"/>
                    <a:pt x="196" y="657"/>
                    <a:pt x="53" y="808"/>
                  </a:cubicBezTo>
                  <a:cubicBezTo>
                    <a:pt x="1" y="860"/>
                    <a:pt x="51" y="929"/>
                    <a:pt x="106" y="929"/>
                  </a:cubicBezTo>
                  <a:cubicBezTo>
                    <a:pt x="123" y="929"/>
                    <a:pt x="142" y="922"/>
                    <a:pt x="157" y="906"/>
                  </a:cubicBezTo>
                  <a:cubicBezTo>
                    <a:pt x="334" y="726"/>
                    <a:pt x="525" y="553"/>
                    <a:pt x="727" y="405"/>
                  </a:cubicBezTo>
                  <a:cubicBezTo>
                    <a:pt x="851" y="317"/>
                    <a:pt x="1089" y="177"/>
                    <a:pt x="1241" y="177"/>
                  </a:cubicBezTo>
                  <a:cubicBezTo>
                    <a:pt x="1349" y="177"/>
                    <a:pt x="1414" y="247"/>
                    <a:pt x="1364" y="455"/>
                  </a:cubicBezTo>
                  <a:cubicBezTo>
                    <a:pt x="1242" y="974"/>
                    <a:pt x="882" y="1482"/>
                    <a:pt x="579" y="1915"/>
                  </a:cubicBezTo>
                  <a:cubicBezTo>
                    <a:pt x="541" y="1969"/>
                    <a:pt x="583" y="2037"/>
                    <a:pt x="635" y="2037"/>
                  </a:cubicBezTo>
                  <a:cubicBezTo>
                    <a:pt x="652" y="2037"/>
                    <a:pt x="670" y="2029"/>
                    <a:pt x="687" y="2012"/>
                  </a:cubicBezTo>
                  <a:cubicBezTo>
                    <a:pt x="827" y="1860"/>
                    <a:pt x="983" y="1720"/>
                    <a:pt x="1138" y="1586"/>
                  </a:cubicBezTo>
                  <a:cubicBezTo>
                    <a:pt x="1379" y="1378"/>
                    <a:pt x="1735" y="1054"/>
                    <a:pt x="2074" y="1042"/>
                  </a:cubicBezTo>
                  <a:cubicBezTo>
                    <a:pt x="2079" y="1042"/>
                    <a:pt x="2084" y="1042"/>
                    <a:pt x="2089" y="1042"/>
                  </a:cubicBezTo>
                  <a:cubicBezTo>
                    <a:pt x="2694" y="1042"/>
                    <a:pt x="2019" y="2168"/>
                    <a:pt x="1861" y="2397"/>
                  </a:cubicBezTo>
                  <a:cubicBezTo>
                    <a:pt x="1827" y="2448"/>
                    <a:pt x="1880" y="2501"/>
                    <a:pt x="1931" y="2501"/>
                  </a:cubicBezTo>
                  <a:cubicBezTo>
                    <a:pt x="1949" y="2501"/>
                    <a:pt x="1967" y="2495"/>
                    <a:pt x="1981" y="2480"/>
                  </a:cubicBezTo>
                  <a:cubicBezTo>
                    <a:pt x="2157" y="2289"/>
                    <a:pt x="2355" y="2116"/>
                    <a:pt x="2556" y="1954"/>
                  </a:cubicBezTo>
                  <a:cubicBezTo>
                    <a:pt x="2749" y="1806"/>
                    <a:pt x="3150" y="1481"/>
                    <a:pt x="3464" y="1481"/>
                  </a:cubicBezTo>
                  <a:cubicBezTo>
                    <a:pt x="3539" y="1481"/>
                    <a:pt x="3609" y="1499"/>
                    <a:pt x="3670" y="1543"/>
                  </a:cubicBezTo>
                  <a:cubicBezTo>
                    <a:pt x="3936" y="1737"/>
                    <a:pt x="3695" y="2304"/>
                    <a:pt x="3605" y="2534"/>
                  </a:cubicBezTo>
                  <a:cubicBezTo>
                    <a:pt x="3522" y="2740"/>
                    <a:pt x="3429" y="2944"/>
                    <a:pt x="3317" y="3139"/>
                  </a:cubicBezTo>
                  <a:cubicBezTo>
                    <a:pt x="3288" y="3195"/>
                    <a:pt x="3337" y="3242"/>
                    <a:pt x="3386" y="3242"/>
                  </a:cubicBezTo>
                  <a:cubicBezTo>
                    <a:pt x="3409" y="3242"/>
                    <a:pt x="3433" y="3231"/>
                    <a:pt x="3447" y="3204"/>
                  </a:cubicBezTo>
                  <a:cubicBezTo>
                    <a:pt x="3659" y="2829"/>
                    <a:pt x="4250" y="1774"/>
                    <a:pt x="3753" y="1424"/>
                  </a:cubicBezTo>
                  <a:cubicBezTo>
                    <a:pt x="3670" y="1366"/>
                    <a:pt x="3576" y="1342"/>
                    <a:pt x="3479" y="1342"/>
                  </a:cubicBezTo>
                  <a:cubicBezTo>
                    <a:pt x="3195" y="1342"/>
                    <a:pt x="2877" y="1547"/>
                    <a:pt x="2676" y="1684"/>
                  </a:cubicBezTo>
                  <a:cubicBezTo>
                    <a:pt x="2535" y="1781"/>
                    <a:pt x="2402" y="1889"/>
                    <a:pt x="2272" y="2001"/>
                  </a:cubicBezTo>
                  <a:cubicBezTo>
                    <a:pt x="2488" y="1586"/>
                    <a:pt x="2658" y="1060"/>
                    <a:pt x="2240" y="916"/>
                  </a:cubicBezTo>
                  <a:cubicBezTo>
                    <a:pt x="2190" y="898"/>
                    <a:pt x="2138" y="891"/>
                    <a:pt x="2086" y="891"/>
                  </a:cubicBezTo>
                  <a:cubicBezTo>
                    <a:pt x="1794" y="891"/>
                    <a:pt x="1476" y="1132"/>
                    <a:pt x="1274" y="1288"/>
                  </a:cubicBezTo>
                  <a:cubicBezTo>
                    <a:pt x="1188" y="1353"/>
                    <a:pt x="1108" y="1421"/>
                    <a:pt x="1030" y="1489"/>
                  </a:cubicBezTo>
                  <a:cubicBezTo>
                    <a:pt x="1076" y="1410"/>
                    <a:pt x="1123" y="1331"/>
                    <a:pt x="1170" y="1248"/>
                  </a:cubicBezTo>
                  <a:cubicBezTo>
                    <a:pt x="1317" y="981"/>
                    <a:pt x="1602" y="549"/>
                    <a:pt x="1530" y="224"/>
                  </a:cubicBezTo>
                  <a:cubicBezTo>
                    <a:pt x="1494" y="63"/>
                    <a:pt x="1402" y="0"/>
                    <a:pt x="1281"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8"/>
            <p:cNvSpPr/>
            <p:nvPr/>
          </p:nvSpPr>
          <p:spPr>
            <a:xfrm>
              <a:off x="4983025" y="1177209"/>
              <a:ext cx="162027" cy="161724"/>
            </a:xfrm>
            <a:custGeom>
              <a:avLst/>
              <a:gdLst/>
              <a:ahLst/>
              <a:cxnLst/>
              <a:rect l="l" t="t" r="r" b="b"/>
              <a:pathLst>
                <a:path w="2178" h="2174" extrusionOk="0">
                  <a:moveTo>
                    <a:pt x="1074" y="0"/>
                  </a:moveTo>
                  <a:cubicBezTo>
                    <a:pt x="1001" y="0"/>
                    <a:pt x="981" y="57"/>
                    <a:pt x="967" y="104"/>
                  </a:cubicBezTo>
                  <a:cubicBezTo>
                    <a:pt x="924" y="252"/>
                    <a:pt x="877" y="402"/>
                    <a:pt x="854" y="553"/>
                  </a:cubicBezTo>
                  <a:cubicBezTo>
                    <a:pt x="837" y="651"/>
                    <a:pt x="793" y="686"/>
                    <a:pt x="715" y="686"/>
                  </a:cubicBezTo>
                  <a:cubicBezTo>
                    <a:pt x="701" y="686"/>
                    <a:pt x="686" y="685"/>
                    <a:pt x="669" y="683"/>
                  </a:cubicBezTo>
                  <a:cubicBezTo>
                    <a:pt x="509" y="659"/>
                    <a:pt x="345" y="642"/>
                    <a:pt x="178" y="626"/>
                  </a:cubicBezTo>
                  <a:cubicBezTo>
                    <a:pt x="170" y="628"/>
                    <a:pt x="161" y="629"/>
                    <a:pt x="151" y="629"/>
                  </a:cubicBezTo>
                  <a:cubicBezTo>
                    <a:pt x="138" y="629"/>
                    <a:pt x="125" y="627"/>
                    <a:pt x="112" y="627"/>
                  </a:cubicBezTo>
                  <a:cubicBezTo>
                    <a:pt x="81" y="627"/>
                    <a:pt x="51" y="635"/>
                    <a:pt x="34" y="683"/>
                  </a:cubicBezTo>
                  <a:cubicBezTo>
                    <a:pt x="1" y="763"/>
                    <a:pt x="44" y="809"/>
                    <a:pt x="98" y="857"/>
                  </a:cubicBezTo>
                  <a:cubicBezTo>
                    <a:pt x="261" y="997"/>
                    <a:pt x="425" y="1141"/>
                    <a:pt x="593" y="1281"/>
                  </a:cubicBezTo>
                  <a:cubicBezTo>
                    <a:pt x="649" y="1325"/>
                    <a:pt x="666" y="1368"/>
                    <a:pt x="646" y="1445"/>
                  </a:cubicBezTo>
                  <a:cubicBezTo>
                    <a:pt x="603" y="1629"/>
                    <a:pt x="573" y="1817"/>
                    <a:pt x="536" y="2004"/>
                  </a:cubicBezTo>
                  <a:cubicBezTo>
                    <a:pt x="522" y="2061"/>
                    <a:pt x="505" y="2121"/>
                    <a:pt x="573" y="2158"/>
                  </a:cubicBezTo>
                  <a:cubicBezTo>
                    <a:pt x="592" y="2169"/>
                    <a:pt x="609" y="2174"/>
                    <a:pt x="625" y="2174"/>
                  </a:cubicBezTo>
                  <a:cubicBezTo>
                    <a:pt x="665" y="2174"/>
                    <a:pt x="698" y="2143"/>
                    <a:pt x="729" y="2117"/>
                  </a:cubicBezTo>
                  <a:cubicBezTo>
                    <a:pt x="843" y="2027"/>
                    <a:pt x="957" y="1937"/>
                    <a:pt x="1067" y="1840"/>
                  </a:cubicBezTo>
                  <a:cubicBezTo>
                    <a:pt x="1101" y="1809"/>
                    <a:pt x="1129" y="1791"/>
                    <a:pt x="1159" y="1791"/>
                  </a:cubicBezTo>
                  <a:cubicBezTo>
                    <a:pt x="1185" y="1791"/>
                    <a:pt x="1212" y="1805"/>
                    <a:pt x="1245" y="1837"/>
                  </a:cubicBezTo>
                  <a:cubicBezTo>
                    <a:pt x="1345" y="1937"/>
                    <a:pt x="1456" y="2020"/>
                    <a:pt x="1562" y="2113"/>
                  </a:cubicBezTo>
                  <a:cubicBezTo>
                    <a:pt x="1595" y="2141"/>
                    <a:pt x="1629" y="2166"/>
                    <a:pt x="1667" y="2166"/>
                  </a:cubicBezTo>
                  <a:cubicBezTo>
                    <a:pt x="1684" y="2166"/>
                    <a:pt x="1701" y="2162"/>
                    <a:pt x="1720" y="2150"/>
                  </a:cubicBezTo>
                  <a:cubicBezTo>
                    <a:pt x="1786" y="2113"/>
                    <a:pt x="1773" y="2057"/>
                    <a:pt x="1753" y="1997"/>
                  </a:cubicBezTo>
                  <a:cubicBezTo>
                    <a:pt x="1703" y="1837"/>
                    <a:pt x="1663" y="1676"/>
                    <a:pt x="1609" y="1519"/>
                  </a:cubicBezTo>
                  <a:cubicBezTo>
                    <a:pt x="1586" y="1451"/>
                    <a:pt x="1596" y="1415"/>
                    <a:pt x="1652" y="1371"/>
                  </a:cubicBezTo>
                  <a:cubicBezTo>
                    <a:pt x="1803" y="1261"/>
                    <a:pt x="1947" y="1144"/>
                    <a:pt x="2094" y="1034"/>
                  </a:cubicBezTo>
                  <a:cubicBezTo>
                    <a:pt x="2141" y="997"/>
                    <a:pt x="2178" y="957"/>
                    <a:pt x="2158" y="894"/>
                  </a:cubicBezTo>
                  <a:cubicBezTo>
                    <a:pt x="2138" y="840"/>
                    <a:pt x="2087" y="826"/>
                    <a:pt x="2037" y="820"/>
                  </a:cubicBezTo>
                  <a:cubicBezTo>
                    <a:pt x="1853" y="800"/>
                    <a:pt x="1669" y="780"/>
                    <a:pt x="1482" y="763"/>
                  </a:cubicBezTo>
                  <a:cubicBezTo>
                    <a:pt x="1411" y="756"/>
                    <a:pt x="1371" y="733"/>
                    <a:pt x="1351" y="659"/>
                  </a:cubicBezTo>
                  <a:cubicBezTo>
                    <a:pt x="1305" y="476"/>
                    <a:pt x="1248" y="292"/>
                    <a:pt x="1195" y="111"/>
                  </a:cubicBezTo>
                  <a:cubicBezTo>
                    <a:pt x="1178" y="51"/>
                    <a:pt x="1151" y="4"/>
                    <a:pt x="1074" y="0"/>
                  </a:cubicBezTo>
                  <a:close/>
                </a:path>
              </a:pathLst>
            </a:cu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 name="Google Shape;1042;p58"/>
            <p:cNvGrpSpPr/>
            <p:nvPr/>
          </p:nvGrpSpPr>
          <p:grpSpPr>
            <a:xfrm rot="5400000">
              <a:off x="2959402" y="1396584"/>
              <a:ext cx="502917" cy="720625"/>
              <a:chOff x="3720075" y="3501500"/>
              <a:chExt cx="644766" cy="954723"/>
            </a:xfrm>
          </p:grpSpPr>
          <p:sp>
            <p:nvSpPr>
              <p:cNvPr id="1043" name="Google Shape;1043;p58"/>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8"/>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8"/>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spd="slow">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B43C5"/>
        </a:solidFill>
        <a:effectLst/>
      </p:bgPr>
    </p:bg>
    <p:spTree>
      <p:nvGrpSpPr>
        <p:cNvPr id="1" name="Shape 1055"/>
        <p:cNvGrpSpPr/>
        <p:nvPr/>
      </p:nvGrpSpPr>
      <p:grpSpPr>
        <a:xfrm>
          <a:off x="0" y="0"/>
          <a:ext cx="0" cy="0"/>
          <a:chOff x="0" y="0"/>
          <a:chExt cx="0" cy="0"/>
        </a:xfrm>
      </p:grpSpPr>
      <p:sp>
        <p:nvSpPr>
          <p:cNvPr id="1056" name="Google Shape;1056;p60"/>
          <p:cNvSpPr txBox="1">
            <a:spLocks noGrp="1"/>
          </p:cNvSpPr>
          <p:nvPr>
            <p:ph type="subTitle" idx="1"/>
          </p:nvPr>
        </p:nvSpPr>
        <p:spPr>
          <a:xfrm flipH="1">
            <a:off x="1223875" y="1345424"/>
            <a:ext cx="2910300" cy="58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smtClean="0"/>
              <a:t> </a:t>
            </a:r>
            <a:endParaRPr dirty="0"/>
          </a:p>
        </p:txBody>
      </p:sp>
      <p:sp>
        <p:nvSpPr>
          <p:cNvPr id="1057" name="Google Shape;1057;p60"/>
          <p:cNvSpPr txBox="1">
            <a:spLocks noGrp="1"/>
          </p:cNvSpPr>
          <p:nvPr>
            <p:ph type="subTitle" idx="2"/>
          </p:nvPr>
        </p:nvSpPr>
        <p:spPr>
          <a:xfrm flipH="1">
            <a:off x="228600" y="3512322"/>
            <a:ext cx="2910300" cy="588000"/>
          </a:xfrm>
          <a:prstGeom prst="rect">
            <a:avLst/>
          </a:prstGeom>
        </p:spPr>
        <p:txBody>
          <a:bodyPr spcFirstLastPara="1" wrap="square" lIns="91425" tIns="91425" rIns="91425" bIns="91425" anchor="t" anchorCtr="0">
            <a:noAutofit/>
          </a:bodyPr>
          <a:lstStyle/>
          <a:p>
            <a:pPr marL="0" indent="0"/>
            <a:r>
              <a:rPr lang="en-US" sz="1800" dirty="0" smtClean="0">
                <a:solidFill>
                  <a:schemeClr val="accent2"/>
                </a:solidFill>
                <a:latin typeface="Slackey" charset="0"/>
              </a:rPr>
              <a:t> 6. SUMMARY</a:t>
            </a:r>
          </a:p>
          <a:p>
            <a:pPr marL="0" lvl="0" indent="0" algn="r" rtl="0">
              <a:spcBef>
                <a:spcPts val="0"/>
              </a:spcBef>
              <a:spcAft>
                <a:spcPts val="0"/>
              </a:spcAft>
              <a:buNone/>
            </a:pPr>
            <a:endParaRPr sz="1800" dirty="0">
              <a:solidFill>
                <a:schemeClr val="accent2"/>
              </a:solidFill>
              <a:latin typeface="Slackey" charset="0"/>
            </a:endParaRPr>
          </a:p>
        </p:txBody>
      </p:sp>
      <p:sp>
        <p:nvSpPr>
          <p:cNvPr id="1058" name="Google Shape;1058;p60"/>
          <p:cNvSpPr txBox="1">
            <a:spLocks noGrp="1"/>
          </p:cNvSpPr>
          <p:nvPr>
            <p:ph type="subTitle" idx="3"/>
          </p:nvPr>
        </p:nvSpPr>
        <p:spPr>
          <a:xfrm flipH="1">
            <a:off x="5009825" y="2509524"/>
            <a:ext cx="2910300" cy="58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059" name="Google Shape;1059;p60"/>
          <p:cNvSpPr txBox="1">
            <a:spLocks noGrp="1"/>
          </p:cNvSpPr>
          <p:nvPr>
            <p:ph type="subTitle" idx="4"/>
          </p:nvPr>
        </p:nvSpPr>
        <p:spPr>
          <a:xfrm flipH="1">
            <a:off x="5029200" y="3352352"/>
            <a:ext cx="2910300" cy="588000"/>
          </a:xfrm>
          <a:prstGeom prst="rect">
            <a:avLst/>
          </a:prstGeom>
        </p:spPr>
        <p:txBody>
          <a:bodyPr spcFirstLastPara="1" wrap="square" lIns="91425" tIns="91425" rIns="91425" bIns="91425" anchor="t" anchorCtr="0">
            <a:noAutofit/>
          </a:bodyPr>
          <a:lstStyle/>
          <a:p>
            <a:pPr marL="0" indent="0"/>
            <a:r>
              <a:rPr lang="en-US" sz="1800" b="1" dirty="0">
                <a:solidFill>
                  <a:schemeClr val="accent1"/>
                </a:solidFill>
                <a:latin typeface="Slackey" charset="0"/>
              </a:rPr>
              <a:t> </a:t>
            </a:r>
            <a:r>
              <a:rPr lang="en-US" sz="1800" b="1" dirty="0" smtClean="0">
                <a:solidFill>
                  <a:schemeClr val="accent1"/>
                </a:solidFill>
                <a:latin typeface="Slackey" charset="0"/>
              </a:rPr>
              <a:t>5. LANGUAGE USED IN PROJECT!</a:t>
            </a:r>
            <a:endParaRPr lang="en-US" sz="1800" b="1" dirty="0">
              <a:solidFill>
                <a:schemeClr val="accent1"/>
              </a:solidFill>
              <a:latin typeface="Slackey" charset="0"/>
            </a:endParaRPr>
          </a:p>
          <a:p>
            <a:pPr marL="0" lvl="0" indent="0" algn="l" rtl="0">
              <a:spcBef>
                <a:spcPts val="0"/>
              </a:spcBef>
              <a:spcAft>
                <a:spcPts val="0"/>
              </a:spcAft>
              <a:buNone/>
            </a:pPr>
            <a:endParaRPr sz="1800" b="1" dirty="0">
              <a:latin typeface="Slackey" charset="0"/>
            </a:endParaRPr>
          </a:p>
        </p:txBody>
      </p:sp>
      <p:sp>
        <p:nvSpPr>
          <p:cNvPr id="1060" name="Google Shape;1060;p60"/>
          <p:cNvSpPr txBox="1">
            <a:spLocks noGrp="1"/>
          </p:cNvSpPr>
          <p:nvPr>
            <p:ph type="subTitle" idx="5"/>
          </p:nvPr>
        </p:nvSpPr>
        <p:spPr>
          <a:xfrm flipH="1">
            <a:off x="381000" y="881541"/>
            <a:ext cx="2910300" cy="435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smtClean="0"/>
              <a:t>1. INTRODUCTION</a:t>
            </a:r>
            <a:endParaRPr dirty="0"/>
          </a:p>
        </p:txBody>
      </p:sp>
      <p:sp>
        <p:nvSpPr>
          <p:cNvPr id="1061" name="Google Shape;1061;p60"/>
          <p:cNvSpPr txBox="1">
            <a:spLocks noGrp="1"/>
          </p:cNvSpPr>
          <p:nvPr>
            <p:ph type="subTitle" idx="6"/>
          </p:nvPr>
        </p:nvSpPr>
        <p:spPr>
          <a:xfrm flipH="1">
            <a:off x="685800" y="1885950"/>
            <a:ext cx="2910300" cy="435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accent1"/>
                </a:solidFill>
              </a:rPr>
              <a:t> </a:t>
            </a:r>
            <a:r>
              <a:rPr lang="en" dirty="0" smtClean="0">
                <a:solidFill>
                  <a:schemeClr val="accent1"/>
                </a:solidFill>
              </a:rPr>
              <a:t>2. ABOUT PROJECT</a:t>
            </a:r>
            <a:endParaRPr dirty="0">
              <a:solidFill>
                <a:schemeClr val="accent1"/>
              </a:solidFill>
            </a:endParaRPr>
          </a:p>
        </p:txBody>
      </p:sp>
      <p:sp>
        <p:nvSpPr>
          <p:cNvPr id="1062" name="Google Shape;1062;p60"/>
          <p:cNvSpPr txBox="1">
            <a:spLocks noGrp="1"/>
          </p:cNvSpPr>
          <p:nvPr>
            <p:ph type="subTitle" idx="7"/>
          </p:nvPr>
        </p:nvSpPr>
        <p:spPr>
          <a:xfrm flipH="1">
            <a:off x="4862567" y="1581150"/>
            <a:ext cx="2910300" cy="4638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solidFill>
                  <a:schemeClr val="accent2"/>
                </a:solidFill>
              </a:rPr>
              <a:t>3. MECHANISM INVOLVED IN GAME</a:t>
            </a:r>
            <a:endParaRPr dirty="0">
              <a:solidFill>
                <a:schemeClr val="accent2"/>
              </a:solidFill>
            </a:endParaRPr>
          </a:p>
        </p:txBody>
      </p:sp>
      <p:sp>
        <p:nvSpPr>
          <p:cNvPr id="1063" name="Google Shape;1063;p60"/>
          <p:cNvSpPr txBox="1">
            <a:spLocks noGrp="1"/>
          </p:cNvSpPr>
          <p:nvPr>
            <p:ph type="subTitle" idx="8"/>
          </p:nvPr>
        </p:nvSpPr>
        <p:spPr>
          <a:xfrm flipH="1">
            <a:off x="2667000" y="2781294"/>
            <a:ext cx="2910300" cy="43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solidFill>
                  <a:schemeClr val="dk2"/>
                </a:solidFill>
              </a:rPr>
              <a:t>4. FUTURE SCOPE OF PROJECT</a:t>
            </a:r>
            <a:endParaRPr dirty="0">
              <a:solidFill>
                <a:schemeClr val="dk2"/>
              </a:solidFill>
            </a:endParaRPr>
          </a:p>
        </p:txBody>
      </p:sp>
      <p:grpSp>
        <p:nvGrpSpPr>
          <p:cNvPr id="1064" name="Google Shape;1064;p60"/>
          <p:cNvGrpSpPr/>
          <p:nvPr/>
        </p:nvGrpSpPr>
        <p:grpSpPr>
          <a:xfrm rot="9680707">
            <a:off x="3965234" y="722008"/>
            <a:ext cx="408992" cy="551926"/>
            <a:chOff x="3720075" y="3501500"/>
            <a:chExt cx="644766" cy="954723"/>
          </a:xfrm>
        </p:grpSpPr>
        <p:sp>
          <p:nvSpPr>
            <p:cNvPr id="1065" name="Google Shape;1065;p60"/>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0"/>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0"/>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60"/>
          <p:cNvGrpSpPr/>
          <p:nvPr/>
        </p:nvGrpSpPr>
        <p:grpSpPr>
          <a:xfrm rot="-9680707" flipH="1">
            <a:off x="4769788" y="3057061"/>
            <a:ext cx="408992" cy="551926"/>
            <a:chOff x="3720075" y="3501500"/>
            <a:chExt cx="644766" cy="954723"/>
          </a:xfrm>
        </p:grpSpPr>
        <p:sp>
          <p:nvSpPr>
            <p:cNvPr id="1069" name="Google Shape;1069;p60"/>
            <p:cNvSpPr/>
            <p:nvPr/>
          </p:nvSpPr>
          <p:spPr>
            <a:xfrm>
              <a:off x="3831678" y="3501500"/>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0"/>
            <p:cNvSpPr/>
            <p:nvPr/>
          </p:nvSpPr>
          <p:spPr>
            <a:xfrm>
              <a:off x="3720075" y="3751879"/>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0"/>
            <p:cNvSpPr/>
            <p:nvPr/>
          </p:nvSpPr>
          <p:spPr>
            <a:xfrm>
              <a:off x="4252948" y="4124033"/>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7"/>
        <p:cNvGrpSpPr/>
        <p:nvPr/>
      </p:nvGrpSpPr>
      <p:grpSpPr>
        <a:xfrm>
          <a:off x="0" y="0"/>
          <a:ext cx="0" cy="0"/>
          <a:chOff x="0" y="0"/>
          <a:chExt cx="0" cy="0"/>
        </a:xfrm>
      </p:grpSpPr>
      <p:sp>
        <p:nvSpPr>
          <p:cNvPr id="1088" name="Google Shape;1088;p63"/>
          <p:cNvSpPr txBox="1">
            <a:spLocks noGrp="1"/>
          </p:cNvSpPr>
          <p:nvPr>
            <p:ph type="subTitle" idx="1"/>
          </p:nvPr>
        </p:nvSpPr>
        <p:spPr>
          <a:xfrm>
            <a:off x="4724400" y="1581150"/>
            <a:ext cx="3962400" cy="2324700"/>
          </a:xfrm>
          <a:prstGeom prst="rect">
            <a:avLst/>
          </a:prstGeom>
        </p:spPr>
        <p:txBody>
          <a:bodyPr spcFirstLastPara="1" wrap="square" lIns="91425" tIns="182875" rIns="91425" bIns="0" anchor="ctr" anchorCtr="0">
            <a:noAutofit/>
          </a:bodyPr>
          <a:lstStyle/>
          <a:p>
            <a:pPr lvl="0" algn="l"/>
            <a:r>
              <a:rPr lang="en-IN" dirty="0"/>
              <a:t>NAME: </a:t>
            </a:r>
            <a:r>
              <a:rPr lang="en-IN" b="1" i="1" dirty="0"/>
              <a:t>NITESH KESHARWANI</a:t>
            </a:r>
            <a:endParaRPr lang="en-US" dirty="0"/>
          </a:p>
          <a:p>
            <a:pPr lvl="0" algn="l"/>
            <a:r>
              <a:rPr lang="en-IN" dirty="0"/>
              <a:t>COURSE: </a:t>
            </a:r>
            <a:r>
              <a:rPr lang="en-IN" b="1" i="1" dirty="0"/>
              <a:t>BTECH</a:t>
            </a:r>
            <a:endParaRPr lang="en-US" dirty="0"/>
          </a:p>
          <a:p>
            <a:pPr lvl="0" algn="l"/>
            <a:r>
              <a:rPr lang="en-IN" dirty="0"/>
              <a:t>BRANCH: </a:t>
            </a:r>
            <a:r>
              <a:rPr lang="en-IN" b="1" i="1" dirty="0"/>
              <a:t>COMPUTER SCIENCE </a:t>
            </a:r>
            <a:r>
              <a:rPr lang="en-IN" b="1" i="1" dirty="0" smtClean="0"/>
              <a:t>AND       ENGINEERING</a:t>
            </a:r>
            <a:endParaRPr lang="en-US" dirty="0"/>
          </a:p>
          <a:p>
            <a:pPr lvl="0" algn="l"/>
            <a:r>
              <a:rPr lang="en-IN" dirty="0"/>
              <a:t>UNIVERSITY ROLL NUMBER: </a:t>
            </a:r>
            <a:r>
              <a:rPr lang="en-IN" b="1" i="1" dirty="0"/>
              <a:t>190240101067</a:t>
            </a:r>
            <a:endParaRPr lang="en-US" dirty="0"/>
          </a:p>
          <a:p>
            <a:pPr lvl="0" algn="l"/>
            <a:r>
              <a:rPr lang="en-IN" dirty="0"/>
              <a:t>YEAR: </a:t>
            </a:r>
            <a:r>
              <a:rPr lang="en-IN" b="1" i="1" dirty="0"/>
              <a:t>3</a:t>
            </a:r>
            <a:r>
              <a:rPr lang="en-IN" b="1" i="1" baseline="30000" dirty="0"/>
              <a:t>rd</a:t>
            </a:r>
            <a:r>
              <a:rPr lang="en-IN" b="1" i="1" dirty="0"/>
              <a:t> YEAR (2019-23)</a:t>
            </a:r>
            <a:endParaRPr lang="en-US" dirty="0"/>
          </a:p>
          <a:p>
            <a:pPr lvl="0" algn="l"/>
            <a:r>
              <a:rPr lang="en-IN" dirty="0"/>
              <a:t>COLLEGE NAME: </a:t>
            </a:r>
            <a:r>
              <a:rPr lang="en-IN" b="1" i="1" dirty="0"/>
              <a:t>ROORKEE INSTITUTE OF TECHNOLOGY</a:t>
            </a:r>
            <a:endParaRPr lang="en-US" dirty="0"/>
          </a:p>
          <a:p>
            <a:pPr lvl="0" algn="l"/>
            <a:r>
              <a:rPr lang="en-IN" dirty="0"/>
              <a:t>PROJECT NAME: </a:t>
            </a:r>
            <a:r>
              <a:rPr lang="en-IN" b="1" i="1" dirty="0"/>
              <a:t>BIG BREAKER GAME USING JAVA</a:t>
            </a:r>
            <a:endParaRPr lang="en-US" dirty="0"/>
          </a:p>
          <a:p>
            <a:pPr lvl="0" algn="l"/>
            <a:r>
              <a:rPr lang="en-IN" dirty="0"/>
              <a:t>SUBMITTED TO: </a:t>
            </a:r>
            <a:r>
              <a:rPr lang="en-IN" b="1" i="1" dirty="0" smtClean="0"/>
              <a:t>MRS. BHANU PRIYA</a:t>
            </a:r>
            <a:endParaRPr lang="en-US" dirty="0"/>
          </a:p>
          <a:p>
            <a:pPr marL="0" lvl="0" indent="0" algn="l" rtl="0">
              <a:spcBef>
                <a:spcPts val="0"/>
              </a:spcBef>
              <a:spcAft>
                <a:spcPts val="1600"/>
              </a:spcAft>
              <a:buNone/>
            </a:pPr>
            <a:endParaRPr dirty="0"/>
          </a:p>
        </p:txBody>
      </p:sp>
      <p:sp>
        <p:nvSpPr>
          <p:cNvPr id="1089" name="Google Shape;1089;p63"/>
          <p:cNvSpPr txBox="1">
            <a:spLocks noGrp="1"/>
          </p:cNvSpPr>
          <p:nvPr>
            <p:ph type="ctrTitle"/>
          </p:nvPr>
        </p:nvSpPr>
        <p:spPr>
          <a:xfrm>
            <a:off x="762000" y="514350"/>
            <a:ext cx="3999126" cy="9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1. STUDENT</a:t>
            </a:r>
            <a:br>
              <a:rPr lang="en" dirty="0" smtClean="0"/>
            </a:br>
            <a:r>
              <a:rPr lang="en" dirty="0" smtClean="0"/>
              <a:t>INTRODUCTION!</a:t>
            </a:r>
            <a:endParaRPr dirty="0"/>
          </a:p>
        </p:txBody>
      </p:sp>
    </p:spTree>
  </p:cSld>
  <p:clrMapOvr>
    <a:masterClrMapping/>
  </p:clrMapOvr>
  <p:transition spd="slow">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21"/>
        <p:cNvGrpSpPr/>
        <p:nvPr/>
      </p:nvGrpSpPr>
      <p:grpSpPr>
        <a:xfrm>
          <a:off x="0" y="0"/>
          <a:ext cx="0" cy="0"/>
          <a:chOff x="0" y="0"/>
          <a:chExt cx="0" cy="0"/>
        </a:xfrm>
      </p:grpSpPr>
      <p:sp>
        <p:nvSpPr>
          <p:cNvPr id="1122" name="Google Shape;1122;p68"/>
          <p:cNvSpPr txBox="1">
            <a:spLocks noGrp="1"/>
          </p:cNvSpPr>
          <p:nvPr>
            <p:ph type="title"/>
          </p:nvPr>
        </p:nvSpPr>
        <p:spPr>
          <a:xfrm flipH="1">
            <a:off x="3429000" y="2665400"/>
            <a:ext cx="5026700" cy="123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smtClean="0"/>
              <a:t>ABOUT PROJECT!</a:t>
            </a:r>
            <a:endParaRPr dirty="0">
              <a:solidFill>
                <a:schemeClr val="dk2"/>
              </a:solidFill>
            </a:endParaRPr>
          </a:p>
        </p:txBody>
      </p:sp>
      <p:sp>
        <p:nvSpPr>
          <p:cNvPr id="1123" name="Google Shape;1123;p68"/>
          <p:cNvSpPr txBox="1">
            <a:spLocks noGrp="1"/>
          </p:cNvSpPr>
          <p:nvPr>
            <p:ph type="title" idx="2"/>
          </p:nvPr>
        </p:nvSpPr>
        <p:spPr>
          <a:xfrm flipH="1">
            <a:off x="6409375" y="1043350"/>
            <a:ext cx="2021400" cy="1231800"/>
          </a:xfrm>
          <a:prstGeom prst="rect">
            <a:avLst/>
          </a:prstGeom>
        </p:spPr>
        <p:txBody>
          <a:bodyPr spcFirstLastPara="1" wrap="square" lIns="91425" tIns="91425" rIns="91425" bIns="91425" anchor="ctr" anchorCtr="0">
            <a:noAutofit/>
          </a:bodyPr>
          <a:lstStyle/>
          <a:p>
            <a:pPr marL="0" marR="27432" lvl="0" indent="0" algn="r" rtl="0">
              <a:spcBef>
                <a:spcPts val="0"/>
              </a:spcBef>
              <a:spcAft>
                <a:spcPts val="0"/>
              </a:spcAft>
              <a:buNone/>
            </a:pPr>
            <a:r>
              <a:rPr lang="en" dirty="0" smtClean="0"/>
              <a:t>02.</a:t>
            </a:r>
            <a:endParaRPr dirty="0"/>
          </a:p>
        </p:txBody>
      </p:sp>
    </p:spTree>
  </p:cSld>
  <p:clrMapOvr>
    <a:masterClrMapping/>
  </p:clrMapOvr>
  <p:transition spd="slow">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99"/>
        <p:cNvGrpSpPr/>
        <p:nvPr/>
      </p:nvGrpSpPr>
      <p:grpSpPr>
        <a:xfrm>
          <a:off x="0" y="0"/>
          <a:ext cx="0" cy="0"/>
          <a:chOff x="0" y="0"/>
          <a:chExt cx="0" cy="0"/>
        </a:xfrm>
      </p:grpSpPr>
      <p:sp>
        <p:nvSpPr>
          <p:cNvPr id="1100" name="Google Shape;1100;p65"/>
          <p:cNvSpPr txBox="1">
            <a:spLocks noGrp="1"/>
          </p:cNvSpPr>
          <p:nvPr>
            <p:ph type="subTitle" idx="1"/>
          </p:nvPr>
        </p:nvSpPr>
        <p:spPr>
          <a:xfrm>
            <a:off x="152400" y="209550"/>
            <a:ext cx="8610600" cy="4343401"/>
          </a:xfrm>
          <a:prstGeom prst="rect">
            <a:avLst/>
          </a:prstGeom>
        </p:spPr>
        <p:txBody>
          <a:bodyPr spcFirstLastPara="1" wrap="square" lIns="91425" tIns="91425" rIns="91425" bIns="91425" anchor="b" anchorCtr="0">
            <a:noAutofit/>
          </a:bodyPr>
          <a:lstStyle/>
          <a:p>
            <a:pPr marL="482600" lvl="0" indent="-342900" algn="just">
              <a:buFont typeface="Wingdings" pitchFamily="2" charset="2"/>
              <a:buChar char="Ø"/>
            </a:pPr>
            <a:r>
              <a:rPr lang="en-IN" sz="2000" b="1" dirty="0"/>
              <a:t>Basically this is a brick breaker game (here written in JAVA language) which is designed in such a way that we have a ball and a multiple bricks which will decrease in number whenever the ball will touch the brick and the user will get 5 points for breaking each brick.</a:t>
            </a:r>
            <a:endParaRPr lang="en-US" sz="1200" b="1" dirty="0"/>
          </a:p>
          <a:p>
            <a:pPr marL="482600" lvl="0" indent="-342900" algn="just">
              <a:buFont typeface="Wingdings" pitchFamily="2" charset="2"/>
              <a:buChar char="Ø"/>
            </a:pPr>
            <a:r>
              <a:rPr lang="en-IN" sz="2000" b="1" dirty="0"/>
              <a:t>In this project, we use JAVA programming language because JAVA is currently being widely used in developing various games due to the vast pool of library it has, is cross-platform, easy to write, etc.</a:t>
            </a:r>
            <a:endParaRPr lang="en-US" sz="1200" b="1" dirty="0"/>
          </a:p>
          <a:p>
            <a:pPr marL="482600" lvl="0" indent="-342900" algn="just">
              <a:buFont typeface="Wingdings" pitchFamily="2" charset="2"/>
              <a:buChar char="Ø"/>
            </a:pPr>
            <a:r>
              <a:rPr lang="en-IN" sz="2000" b="1" dirty="0"/>
              <a:t>Here, we used various JAVA components like:</a:t>
            </a:r>
            <a:endParaRPr lang="en-US" sz="1200" b="1" dirty="0"/>
          </a:p>
          <a:p>
            <a:pPr marL="939800" lvl="1" indent="-342900" algn="just">
              <a:buFont typeface="Wingdings" pitchFamily="2" charset="2"/>
              <a:buChar char="§"/>
            </a:pPr>
            <a:r>
              <a:rPr lang="en-IN" sz="2000" b="1" dirty="0"/>
              <a:t>AWT</a:t>
            </a:r>
            <a:endParaRPr lang="en-US" sz="1200" b="1" dirty="0"/>
          </a:p>
          <a:p>
            <a:pPr marL="939800" lvl="1" indent="-342900" algn="just">
              <a:buFont typeface="Arial" pitchFamily="34" charset="0"/>
              <a:buChar char="•"/>
            </a:pPr>
            <a:r>
              <a:rPr lang="en-IN" sz="2000" b="1" dirty="0"/>
              <a:t>Swing</a:t>
            </a:r>
            <a:endParaRPr lang="en-US" sz="1200" b="1" dirty="0"/>
          </a:p>
          <a:p>
            <a:pPr marL="482600" lvl="0" indent="-342900" algn="just">
              <a:buFont typeface="Wingdings" pitchFamily="2" charset="2"/>
              <a:buChar char="Ø"/>
            </a:pPr>
            <a:r>
              <a:rPr lang="en-IN" sz="2000" b="1" dirty="0"/>
              <a:t>This is simple game which can be installed in televisions as well as in smart phones which small kids can play to increase their mind IQ. </a:t>
            </a:r>
            <a:endParaRPr lang="en-US" sz="1200" b="1" dirty="0"/>
          </a:p>
          <a:p>
            <a:pPr marL="0" lvl="0" indent="0" algn="just" rtl="0">
              <a:spcBef>
                <a:spcPts val="0"/>
              </a:spcBef>
              <a:spcAft>
                <a:spcPts val="0"/>
              </a:spcAft>
              <a:buNone/>
            </a:pPr>
            <a:endParaRPr sz="2000" b="1" dirty="0"/>
          </a:p>
        </p:txBody>
      </p:sp>
      <p:sp>
        <p:nvSpPr>
          <p:cNvPr id="1101" name="Google Shape;1101;p65"/>
          <p:cNvSpPr txBox="1">
            <a:spLocks noGrp="1"/>
          </p:cNvSpPr>
          <p:nvPr>
            <p:ph type="ctrTitle"/>
          </p:nvPr>
        </p:nvSpPr>
        <p:spPr>
          <a:xfrm>
            <a:off x="228600" y="4629150"/>
            <a:ext cx="451812" cy="1280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chemeClr val="dk1"/>
              </a:solidFill>
            </a:endParaRPr>
          </a:p>
        </p:txBody>
      </p:sp>
      <p:grpSp>
        <p:nvGrpSpPr>
          <p:cNvPr id="1102" name="Google Shape;1102;p65"/>
          <p:cNvGrpSpPr/>
          <p:nvPr/>
        </p:nvGrpSpPr>
        <p:grpSpPr>
          <a:xfrm rot="5400000">
            <a:off x="1295092" y="3680734"/>
            <a:ext cx="408975" cy="551925"/>
            <a:chOff x="9138528" y="2051578"/>
            <a:chExt cx="644766" cy="954723"/>
          </a:xfrm>
        </p:grpSpPr>
        <p:sp>
          <p:nvSpPr>
            <p:cNvPr id="1103" name="Google Shape;1103;p65"/>
            <p:cNvSpPr/>
            <p:nvPr/>
          </p:nvSpPr>
          <p:spPr>
            <a:xfrm flipH="1">
              <a:off x="9470866" y="2051578"/>
              <a:ext cx="200825" cy="71931"/>
            </a:xfrm>
            <a:custGeom>
              <a:avLst/>
              <a:gdLst/>
              <a:ahLst/>
              <a:cxnLst/>
              <a:rect l="l" t="t" r="r" b="b"/>
              <a:pathLst>
                <a:path w="1382" h="495" extrusionOk="0">
                  <a:moveTo>
                    <a:pt x="1119" y="1"/>
                  </a:moveTo>
                  <a:cubicBezTo>
                    <a:pt x="982" y="1"/>
                    <a:pt x="822" y="45"/>
                    <a:pt x="714" y="49"/>
                  </a:cubicBezTo>
                  <a:cubicBezTo>
                    <a:pt x="522" y="83"/>
                    <a:pt x="323" y="97"/>
                    <a:pt x="141" y="166"/>
                  </a:cubicBezTo>
                  <a:cubicBezTo>
                    <a:pt x="0" y="227"/>
                    <a:pt x="28" y="457"/>
                    <a:pt x="175" y="491"/>
                  </a:cubicBezTo>
                  <a:cubicBezTo>
                    <a:pt x="203" y="493"/>
                    <a:pt x="230" y="494"/>
                    <a:pt x="258" y="494"/>
                  </a:cubicBezTo>
                  <a:cubicBezTo>
                    <a:pt x="517" y="494"/>
                    <a:pt x="771" y="414"/>
                    <a:pt x="1029" y="395"/>
                  </a:cubicBezTo>
                  <a:cubicBezTo>
                    <a:pt x="1163" y="378"/>
                    <a:pt x="1358" y="375"/>
                    <a:pt x="1382" y="200"/>
                  </a:cubicBezTo>
                  <a:cubicBezTo>
                    <a:pt x="1360" y="42"/>
                    <a:pt x="1250" y="1"/>
                    <a:pt x="11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5"/>
            <p:cNvSpPr/>
            <p:nvPr/>
          </p:nvSpPr>
          <p:spPr>
            <a:xfrm flipH="1">
              <a:off x="9309567" y="2301957"/>
              <a:ext cx="473727" cy="390897"/>
            </a:xfrm>
            <a:custGeom>
              <a:avLst/>
              <a:gdLst/>
              <a:ahLst/>
              <a:cxnLst/>
              <a:rect l="l" t="t" r="r" b="b"/>
              <a:pathLst>
                <a:path w="3260" h="2690" extrusionOk="0">
                  <a:moveTo>
                    <a:pt x="2996" y="1"/>
                  </a:moveTo>
                  <a:cubicBezTo>
                    <a:pt x="2968" y="1"/>
                    <a:pt x="2939" y="9"/>
                    <a:pt x="2911" y="27"/>
                  </a:cubicBezTo>
                  <a:cubicBezTo>
                    <a:pt x="2795" y="89"/>
                    <a:pt x="2696" y="178"/>
                    <a:pt x="2596" y="260"/>
                  </a:cubicBezTo>
                  <a:cubicBezTo>
                    <a:pt x="1855" y="888"/>
                    <a:pt x="1077" y="1471"/>
                    <a:pt x="350" y="2112"/>
                  </a:cubicBezTo>
                  <a:cubicBezTo>
                    <a:pt x="244" y="2211"/>
                    <a:pt x="124" y="2304"/>
                    <a:pt x="48" y="2431"/>
                  </a:cubicBezTo>
                  <a:cubicBezTo>
                    <a:pt x="1" y="2536"/>
                    <a:pt x="70" y="2688"/>
                    <a:pt x="191" y="2688"/>
                  </a:cubicBezTo>
                  <a:cubicBezTo>
                    <a:pt x="193" y="2688"/>
                    <a:pt x="194" y="2688"/>
                    <a:pt x="195" y="2688"/>
                  </a:cubicBezTo>
                  <a:cubicBezTo>
                    <a:pt x="203" y="2689"/>
                    <a:pt x="211" y="2690"/>
                    <a:pt x="219" y="2690"/>
                  </a:cubicBezTo>
                  <a:cubicBezTo>
                    <a:pt x="324" y="2690"/>
                    <a:pt x="404" y="2588"/>
                    <a:pt x="487" y="2534"/>
                  </a:cubicBezTo>
                  <a:cubicBezTo>
                    <a:pt x="1358" y="1783"/>
                    <a:pt x="2260" y="1066"/>
                    <a:pt x="3128" y="308"/>
                  </a:cubicBezTo>
                  <a:cubicBezTo>
                    <a:pt x="3259" y="199"/>
                    <a:pt x="3136" y="1"/>
                    <a:pt x="29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5"/>
            <p:cNvSpPr/>
            <p:nvPr/>
          </p:nvSpPr>
          <p:spPr>
            <a:xfrm flipH="1">
              <a:off x="9138528" y="2674111"/>
              <a:ext cx="111893" cy="332190"/>
            </a:xfrm>
            <a:custGeom>
              <a:avLst/>
              <a:gdLst/>
              <a:ahLst/>
              <a:cxnLst/>
              <a:rect l="l" t="t" r="r" b="b"/>
              <a:pathLst>
                <a:path w="770" h="2286" extrusionOk="0">
                  <a:moveTo>
                    <a:pt x="551" y="1"/>
                  </a:moveTo>
                  <a:cubicBezTo>
                    <a:pt x="508" y="1"/>
                    <a:pt x="465" y="17"/>
                    <a:pt x="431" y="55"/>
                  </a:cubicBezTo>
                  <a:cubicBezTo>
                    <a:pt x="332" y="179"/>
                    <a:pt x="339" y="350"/>
                    <a:pt x="301" y="497"/>
                  </a:cubicBezTo>
                  <a:cubicBezTo>
                    <a:pt x="216" y="1036"/>
                    <a:pt x="102" y="1571"/>
                    <a:pt x="6" y="2106"/>
                  </a:cubicBezTo>
                  <a:cubicBezTo>
                    <a:pt x="0" y="2224"/>
                    <a:pt x="95" y="2285"/>
                    <a:pt x="190" y="2285"/>
                  </a:cubicBezTo>
                  <a:cubicBezTo>
                    <a:pt x="272" y="2285"/>
                    <a:pt x="354" y="2240"/>
                    <a:pt x="373" y="2147"/>
                  </a:cubicBezTo>
                  <a:cubicBezTo>
                    <a:pt x="569" y="1523"/>
                    <a:pt x="613" y="861"/>
                    <a:pt x="733" y="223"/>
                  </a:cubicBezTo>
                  <a:cubicBezTo>
                    <a:pt x="770" y="103"/>
                    <a:pt x="660" y="1"/>
                    <a:pt x="5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B43C5"/>
        </a:solidFill>
        <a:effectLst/>
      </p:bgPr>
    </p:bg>
    <p:spTree>
      <p:nvGrpSpPr>
        <p:cNvPr id="1" name="Shape 1133"/>
        <p:cNvGrpSpPr/>
        <p:nvPr/>
      </p:nvGrpSpPr>
      <p:grpSpPr>
        <a:xfrm>
          <a:off x="0" y="0"/>
          <a:ext cx="0" cy="0"/>
          <a:chOff x="0" y="0"/>
          <a:chExt cx="0" cy="0"/>
        </a:xfrm>
      </p:grpSpPr>
      <p:sp>
        <p:nvSpPr>
          <p:cNvPr id="1134" name="Google Shape;1134;p70"/>
          <p:cNvSpPr/>
          <p:nvPr/>
        </p:nvSpPr>
        <p:spPr>
          <a:xfrm>
            <a:off x="5039050" y="2948075"/>
            <a:ext cx="3169200" cy="16224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0"/>
          <p:cNvSpPr/>
          <p:nvPr/>
        </p:nvSpPr>
        <p:spPr>
          <a:xfrm>
            <a:off x="908800" y="2948075"/>
            <a:ext cx="3169200" cy="1622400"/>
          </a:xfrm>
          <a:prstGeom prst="roundRect">
            <a:avLst>
              <a:gd name="adj" fmla="val 1666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0"/>
          <p:cNvSpPr/>
          <p:nvPr/>
        </p:nvSpPr>
        <p:spPr>
          <a:xfrm>
            <a:off x="2987400" y="1058600"/>
            <a:ext cx="3169200" cy="16224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0"/>
          <p:cNvSpPr txBox="1">
            <a:spLocks noGrp="1"/>
          </p:cNvSpPr>
          <p:nvPr>
            <p:ph type="subTitle" idx="1"/>
          </p:nvPr>
        </p:nvSpPr>
        <p:spPr>
          <a:xfrm>
            <a:off x="5345501" y="3150300"/>
            <a:ext cx="2556300" cy="5367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STEP 3</a:t>
            </a:r>
            <a:endParaRPr/>
          </a:p>
        </p:txBody>
      </p:sp>
      <p:sp>
        <p:nvSpPr>
          <p:cNvPr id="1138" name="Google Shape;1138;p70"/>
          <p:cNvSpPr txBox="1">
            <a:spLocks noGrp="1"/>
          </p:cNvSpPr>
          <p:nvPr>
            <p:ph type="subTitle" idx="3"/>
          </p:nvPr>
        </p:nvSpPr>
        <p:spPr>
          <a:xfrm>
            <a:off x="5345500" y="3436643"/>
            <a:ext cx="2556300" cy="775800"/>
          </a:xfrm>
          <a:prstGeom prst="rect">
            <a:avLst/>
          </a:prstGeom>
        </p:spPr>
        <p:txBody>
          <a:bodyPr spcFirstLastPara="1" wrap="square" lIns="91425" tIns="91425" rIns="91425" bIns="0" anchor="t" anchorCtr="0">
            <a:noAutofit/>
          </a:bodyPr>
          <a:lstStyle/>
          <a:p>
            <a:pPr marL="0" lvl="0" indent="0" algn="ctr" rtl="0">
              <a:spcBef>
                <a:spcPts val="0"/>
              </a:spcBef>
              <a:spcAft>
                <a:spcPts val="1600"/>
              </a:spcAft>
              <a:buNone/>
            </a:pPr>
            <a:r>
              <a:rPr lang="en-US" b="1" dirty="0" smtClean="0"/>
              <a:t>ACTION EVENT FUNCTIONS AND AWT GRAPHICS OF JAVA</a:t>
            </a:r>
            <a:endParaRPr b="1" dirty="0"/>
          </a:p>
        </p:txBody>
      </p:sp>
      <p:sp>
        <p:nvSpPr>
          <p:cNvPr id="1139" name="Google Shape;1139;p70"/>
          <p:cNvSpPr txBox="1">
            <a:spLocks noGrp="1"/>
          </p:cNvSpPr>
          <p:nvPr>
            <p:ph type="subTitle" idx="4"/>
          </p:nvPr>
        </p:nvSpPr>
        <p:spPr>
          <a:xfrm>
            <a:off x="3190575" y="1563521"/>
            <a:ext cx="2736000" cy="775800"/>
          </a:xfrm>
          <a:prstGeom prst="rect">
            <a:avLst/>
          </a:prstGeom>
        </p:spPr>
        <p:txBody>
          <a:bodyPr spcFirstLastPara="1" wrap="square" lIns="91425" tIns="91425" rIns="91425" bIns="0" anchor="t" anchorCtr="0">
            <a:noAutofit/>
          </a:bodyPr>
          <a:lstStyle/>
          <a:p>
            <a:pPr marL="0" lvl="0" indent="0" algn="ctr" rtl="0">
              <a:spcBef>
                <a:spcPts val="0"/>
              </a:spcBef>
              <a:spcAft>
                <a:spcPts val="1600"/>
              </a:spcAft>
              <a:buNone/>
            </a:pPr>
            <a:r>
              <a:rPr lang="en" b="1" dirty="0" smtClean="0"/>
              <a:t>EVENT HANDLING OF JAVA</a:t>
            </a:r>
            <a:endParaRPr b="1" dirty="0"/>
          </a:p>
        </p:txBody>
      </p:sp>
      <p:sp>
        <p:nvSpPr>
          <p:cNvPr id="1140" name="Google Shape;1140;p70"/>
          <p:cNvSpPr txBox="1">
            <a:spLocks noGrp="1"/>
          </p:cNvSpPr>
          <p:nvPr>
            <p:ph type="subTitle" idx="2"/>
          </p:nvPr>
        </p:nvSpPr>
        <p:spPr>
          <a:xfrm>
            <a:off x="3190525" y="1277175"/>
            <a:ext cx="2736000" cy="5367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STEP 1</a:t>
            </a:r>
            <a:endParaRPr/>
          </a:p>
        </p:txBody>
      </p:sp>
      <p:sp>
        <p:nvSpPr>
          <p:cNvPr id="1141" name="Google Shape;1141;p70"/>
          <p:cNvSpPr txBox="1">
            <a:spLocks noGrp="1"/>
          </p:cNvSpPr>
          <p:nvPr>
            <p:ph type="subTitle" idx="5"/>
          </p:nvPr>
        </p:nvSpPr>
        <p:spPr>
          <a:xfrm>
            <a:off x="1215250" y="3161620"/>
            <a:ext cx="2556300" cy="536700"/>
          </a:xfrm>
          <a:prstGeom prst="rect">
            <a:avLst/>
          </a:prstGeom>
        </p:spPr>
        <p:txBody>
          <a:bodyPr spcFirstLastPara="1" wrap="square" lIns="91425" tIns="91425" rIns="91425" bIns="0" anchor="ctr" anchorCtr="0">
            <a:noAutofit/>
          </a:bodyPr>
          <a:lstStyle/>
          <a:p>
            <a:pPr marL="0" lvl="0" indent="0" algn="ctr" rtl="0">
              <a:spcBef>
                <a:spcPts val="0"/>
              </a:spcBef>
              <a:spcAft>
                <a:spcPts val="1600"/>
              </a:spcAft>
              <a:buNone/>
            </a:pPr>
            <a:r>
              <a:rPr lang="en"/>
              <a:t>STEP 2</a:t>
            </a:r>
            <a:endParaRPr/>
          </a:p>
        </p:txBody>
      </p:sp>
      <p:sp>
        <p:nvSpPr>
          <p:cNvPr id="1142" name="Google Shape;1142;p70"/>
          <p:cNvSpPr txBox="1">
            <a:spLocks noGrp="1"/>
          </p:cNvSpPr>
          <p:nvPr>
            <p:ph type="subTitle" idx="6"/>
          </p:nvPr>
        </p:nvSpPr>
        <p:spPr>
          <a:xfrm>
            <a:off x="1125400" y="3431385"/>
            <a:ext cx="2736000" cy="775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b="1" dirty="0" smtClean="0"/>
              <a:t>SWING COMPONENT OF JAVA </a:t>
            </a:r>
            <a:endParaRPr b="1" dirty="0"/>
          </a:p>
        </p:txBody>
      </p:sp>
      <p:cxnSp>
        <p:nvCxnSpPr>
          <p:cNvPr id="1143" name="Google Shape;1143;p70"/>
          <p:cNvCxnSpPr>
            <a:stCxn id="1136" idx="1"/>
            <a:endCxn id="1135" idx="0"/>
          </p:cNvCxnSpPr>
          <p:nvPr/>
        </p:nvCxnSpPr>
        <p:spPr>
          <a:xfrm flipH="1">
            <a:off x="2493300" y="1869800"/>
            <a:ext cx="494100" cy="1078200"/>
          </a:xfrm>
          <a:prstGeom prst="bentConnector2">
            <a:avLst/>
          </a:prstGeom>
          <a:noFill/>
          <a:ln w="28575" cap="flat" cmpd="sng">
            <a:solidFill>
              <a:schemeClr val="lt1"/>
            </a:solidFill>
            <a:prstDash val="dot"/>
            <a:round/>
            <a:headEnd type="none" w="med" len="med"/>
            <a:tailEnd type="none" w="med" len="med"/>
          </a:ln>
        </p:spPr>
      </p:cxnSp>
      <p:cxnSp>
        <p:nvCxnSpPr>
          <p:cNvPr id="1144" name="Google Shape;1144;p70"/>
          <p:cNvCxnSpPr>
            <a:stCxn id="1135" idx="3"/>
            <a:endCxn id="1134" idx="1"/>
          </p:cNvCxnSpPr>
          <p:nvPr/>
        </p:nvCxnSpPr>
        <p:spPr>
          <a:xfrm>
            <a:off x="4078000" y="3759275"/>
            <a:ext cx="961200" cy="600"/>
          </a:xfrm>
          <a:prstGeom prst="bentConnector3">
            <a:avLst>
              <a:gd name="adj1" fmla="val 49992"/>
            </a:avLst>
          </a:prstGeom>
          <a:noFill/>
          <a:ln w="28575" cap="flat" cmpd="sng">
            <a:solidFill>
              <a:schemeClr val="lt1"/>
            </a:solidFill>
            <a:prstDash val="dot"/>
            <a:round/>
            <a:headEnd type="none" w="med" len="med"/>
            <a:tailEnd type="none" w="med" len="med"/>
          </a:ln>
        </p:spPr>
      </p:cxnSp>
      <p:grpSp>
        <p:nvGrpSpPr>
          <p:cNvPr id="1145" name="Google Shape;1145;p70"/>
          <p:cNvGrpSpPr/>
          <p:nvPr/>
        </p:nvGrpSpPr>
        <p:grpSpPr>
          <a:xfrm>
            <a:off x="4795582" y="4215219"/>
            <a:ext cx="693726" cy="768415"/>
            <a:chOff x="2042867" y="525569"/>
            <a:chExt cx="693726" cy="768415"/>
          </a:xfrm>
        </p:grpSpPr>
        <p:sp>
          <p:nvSpPr>
            <p:cNvPr id="1146" name="Google Shape;1146;p70"/>
            <p:cNvSpPr/>
            <p:nvPr/>
          </p:nvSpPr>
          <p:spPr>
            <a:xfrm rot="42">
              <a:off x="2097892" y="6768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0"/>
            <p:cNvSpPr/>
            <p:nvPr/>
          </p:nvSpPr>
          <p:spPr>
            <a:xfrm rot="42">
              <a:off x="2042867" y="525573"/>
              <a:ext cx="638701" cy="617107"/>
            </a:xfrm>
            <a:custGeom>
              <a:avLst/>
              <a:gdLst/>
              <a:ahLst/>
              <a:cxnLst/>
              <a:rect l="l" t="t" r="r" b="b"/>
              <a:pathLst>
                <a:path w="3132" h="3026" extrusionOk="0">
                  <a:moveTo>
                    <a:pt x="2387" y="0"/>
                  </a:moveTo>
                  <a:cubicBezTo>
                    <a:pt x="1740" y="0"/>
                    <a:pt x="1712" y="1444"/>
                    <a:pt x="1712" y="1444"/>
                  </a:cubicBezTo>
                  <a:cubicBezTo>
                    <a:pt x="1712" y="1444"/>
                    <a:pt x="985" y="686"/>
                    <a:pt x="535" y="686"/>
                  </a:cubicBezTo>
                  <a:cubicBezTo>
                    <a:pt x="387" y="686"/>
                    <a:pt x="270" y="767"/>
                    <a:pt x="217" y="983"/>
                  </a:cubicBezTo>
                  <a:cubicBezTo>
                    <a:pt x="1" y="1855"/>
                    <a:pt x="2260" y="3026"/>
                    <a:pt x="2260" y="3026"/>
                  </a:cubicBezTo>
                  <a:cubicBezTo>
                    <a:pt x="2260" y="3026"/>
                    <a:pt x="3132" y="82"/>
                    <a:pt x="2437" y="3"/>
                  </a:cubicBezTo>
                  <a:cubicBezTo>
                    <a:pt x="2420" y="1"/>
                    <a:pt x="2403" y="0"/>
                    <a:pt x="2387" y="0"/>
                  </a:cubicBezTo>
                  <a:close/>
                </a:path>
              </a:pathLst>
            </a:custGeom>
            <a:no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 name="Google Shape;1148;p70"/>
          <p:cNvSpPr txBox="1">
            <a:spLocks noGrp="1"/>
          </p:cNvSpPr>
          <p:nvPr>
            <p:ph type="ctrTitle"/>
          </p:nvPr>
        </p:nvSpPr>
        <p:spPr>
          <a:xfrm>
            <a:off x="939299" y="410229"/>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3. MECHANISM INVOLVED IN DEVELOPING THE BRICK BREAKER GAME</a:t>
            </a:r>
            <a:endParaRPr dirty="0"/>
          </a:p>
        </p:txBody>
      </p:sp>
    </p:spTree>
  </p:cSld>
  <p:clrMapOvr>
    <a:masterClrMapping/>
  </p:clrMapOvr>
  <p:transition spd="slow">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8"/>
        <p:cNvGrpSpPr/>
        <p:nvPr/>
      </p:nvGrpSpPr>
      <p:grpSpPr>
        <a:xfrm>
          <a:off x="0" y="0"/>
          <a:ext cx="0" cy="0"/>
          <a:chOff x="0" y="0"/>
          <a:chExt cx="0" cy="0"/>
        </a:xfrm>
      </p:grpSpPr>
      <p:sp>
        <p:nvSpPr>
          <p:cNvPr id="1160" name="Google Shape;1160;p72"/>
          <p:cNvSpPr/>
          <p:nvPr/>
        </p:nvSpPr>
        <p:spPr>
          <a:xfrm>
            <a:off x="6398650" y="1150350"/>
            <a:ext cx="710400" cy="710400"/>
          </a:xfrm>
          <a:prstGeom prst="roundRect">
            <a:avLst>
              <a:gd name="adj"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2"/>
          <p:cNvSpPr/>
          <p:nvPr/>
        </p:nvSpPr>
        <p:spPr>
          <a:xfrm>
            <a:off x="2022250" y="1150350"/>
            <a:ext cx="710400" cy="710400"/>
          </a:xfrm>
          <a:prstGeom prst="roundRect">
            <a:avLst>
              <a:gd name="adj"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2"/>
          <p:cNvSpPr txBox="1">
            <a:spLocks noGrp="1"/>
          </p:cNvSpPr>
          <p:nvPr>
            <p:ph type="ctrTitle"/>
          </p:nvPr>
        </p:nvSpPr>
        <p:spPr>
          <a:xfrm>
            <a:off x="939299" y="407371"/>
            <a:ext cx="7265400" cy="5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dirty="0" smtClean="0"/>
              <a:t>4.FUTURE SCOPE OF THE PROJECT</a:t>
            </a:r>
            <a:endParaRPr sz="2800" dirty="0"/>
          </a:p>
        </p:txBody>
      </p:sp>
      <p:sp>
        <p:nvSpPr>
          <p:cNvPr id="1164" name="Google Shape;1164;p72"/>
          <p:cNvSpPr txBox="1">
            <a:spLocks noGrp="1"/>
          </p:cNvSpPr>
          <p:nvPr>
            <p:ph type="subTitle" idx="1"/>
          </p:nvPr>
        </p:nvSpPr>
        <p:spPr>
          <a:xfrm>
            <a:off x="2104600" y="1243950"/>
            <a:ext cx="545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01</a:t>
            </a:r>
            <a:endParaRPr/>
          </a:p>
        </p:txBody>
      </p:sp>
      <p:sp>
        <p:nvSpPr>
          <p:cNvPr id="1165" name="Google Shape;1165;p72"/>
          <p:cNvSpPr txBox="1">
            <a:spLocks noGrp="1"/>
          </p:cNvSpPr>
          <p:nvPr>
            <p:ph type="subTitle" idx="2"/>
          </p:nvPr>
        </p:nvSpPr>
        <p:spPr>
          <a:xfrm>
            <a:off x="6481054" y="1243950"/>
            <a:ext cx="545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02</a:t>
            </a:r>
            <a:endParaRPr/>
          </a:p>
        </p:txBody>
      </p:sp>
      <p:sp>
        <p:nvSpPr>
          <p:cNvPr id="1166" name="Google Shape;1166;p72"/>
          <p:cNvSpPr txBox="1">
            <a:spLocks noGrp="1"/>
          </p:cNvSpPr>
          <p:nvPr>
            <p:ph type="subTitle" idx="3"/>
          </p:nvPr>
        </p:nvSpPr>
        <p:spPr>
          <a:xfrm>
            <a:off x="720448" y="1859806"/>
            <a:ext cx="3699151" cy="3074144"/>
          </a:xfrm>
          <a:prstGeom prst="rect">
            <a:avLst/>
          </a:prstGeom>
        </p:spPr>
        <p:txBody>
          <a:bodyPr spcFirstLastPara="1" wrap="square" lIns="91425" tIns="91425" rIns="91425" bIns="91425" anchor="t" anchorCtr="0">
            <a:noAutofit/>
          </a:bodyPr>
          <a:lstStyle/>
          <a:p>
            <a:pPr marL="45720" indent="0">
              <a:spcAft>
                <a:spcPts val="1600"/>
              </a:spcAft>
            </a:pPr>
            <a:r>
              <a:rPr lang="en-IN" b="1" dirty="0"/>
              <a:t>This project is quite interesting and has a good future. This game is in market from almost 20 years but still the game holds strong position in market but this game has been made in JAVA programming language which makes this game quite light weighted, faster than before, better user interaction, and so on. This game can still be installed on various multimedia devices and televisions in order to give customers free game. This is very simple game and cheap too and can be easily be circulated in market.</a:t>
            </a:r>
            <a:endParaRPr lang="en-US" b="1" dirty="0"/>
          </a:p>
          <a:p>
            <a:pPr marL="45720" lvl="0" indent="0" algn="ctr" rtl="0">
              <a:spcBef>
                <a:spcPts val="0"/>
              </a:spcBef>
              <a:spcAft>
                <a:spcPts val="1600"/>
              </a:spcAft>
              <a:buNone/>
            </a:pPr>
            <a:endParaRPr b="1" dirty="0"/>
          </a:p>
        </p:txBody>
      </p:sp>
      <p:sp>
        <p:nvSpPr>
          <p:cNvPr id="1167" name="Google Shape;1167;p72"/>
          <p:cNvSpPr txBox="1">
            <a:spLocks noGrp="1"/>
          </p:cNvSpPr>
          <p:nvPr>
            <p:ph type="subTitle" idx="4"/>
          </p:nvPr>
        </p:nvSpPr>
        <p:spPr>
          <a:xfrm>
            <a:off x="5096800" y="2190750"/>
            <a:ext cx="3314100" cy="2235944"/>
          </a:xfrm>
          <a:prstGeom prst="rect">
            <a:avLst/>
          </a:prstGeom>
        </p:spPr>
        <p:txBody>
          <a:bodyPr spcFirstLastPara="1" wrap="square" lIns="91425" tIns="91425" rIns="91425" bIns="91425" anchor="t" anchorCtr="0">
            <a:noAutofit/>
          </a:bodyPr>
          <a:lstStyle/>
          <a:p>
            <a:pPr marL="45720" indent="0">
              <a:spcAft>
                <a:spcPts val="1600"/>
              </a:spcAft>
            </a:pPr>
            <a:r>
              <a:rPr lang="en-IN" b="1" dirty="0"/>
              <a:t>The most eye-catching feature of this game is that it is non-addictive and can help small kids to increase their IQ which surely gives it a huge scope in market.</a:t>
            </a:r>
            <a:endParaRPr lang="en-US" b="1" dirty="0"/>
          </a:p>
          <a:p>
            <a:pPr marL="45720" lvl="0" indent="0" algn="ctr" rtl="0">
              <a:spcBef>
                <a:spcPts val="0"/>
              </a:spcBef>
              <a:spcAft>
                <a:spcPts val="1600"/>
              </a:spcAft>
              <a:buNone/>
            </a:pPr>
            <a:endParaRPr b="1" dirty="0"/>
          </a:p>
        </p:txBody>
      </p:sp>
    </p:spTree>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16"/>
        <p:cNvGrpSpPr/>
        <p:nvPr/>
      </p:nvGrpSpPr>
      <p:grpSpPr>
        <a:xfrm>
          <a:off x="0" y="0"/>
          <a:ext cx="0" cy="0"/>
          <a:chOff x="0" y="0"/>
          <a:chExt cx="0" cy="0"/>
        </a:xfrm>
      </p:grpSpPr>
      <p:sp>
        <p:nvSpPr>
          <p:cNvPr id="1217" name="Google Shape;1217;p78"/>
          <p:cNvSpPr txBox="1">
            <a:spLocks noGrp="1"/>
          </p:cNvSpPr>
          <p:nvPr>
            <p:ph type="title"/>
          </p:nvPr>
        </p:nvSpPr>
        <p:spPr>
          <a:xfrm>
            <a:off x="1143000" y="209550"/>
            <a:ext cx="6400800" cy="121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smtClean="0"/>
              <a:t>5. LANGUAGE USED IN THE PROJECT!</a:t>
            </a:r>
            <a:endParaRPr dirty="0"/>
          </a:p>
        </p:txBody>
      </p:sp>
      <p:sp>
        <p:nvSpPr>
          <p:cNvPr id="2" name="Rectangle 1"/>
          <p:cNvSpPr/>
          <p:nvPr/>
        </p:nvSpPr>
        <p:spPr>
          <a:xfrm>
            <a:off x="990600" y="1581150"/>
            <a:ext cx="6781800" cy="1200329"/>
          </a:xfrm>
          <a:prstGeom prst="rect">
            <a:avLst/>
          </a:prstGeom>
        </p:spPr>
        <p:txBody>
          <a:bodyPr wrap="square">
            <a:spAutoFit/>
          </a:bodyPr>
          <a:lstStyle/>
          <a:p>
            <a:r>
              <a:rPr lang="en-IN" sz="1800" b="1" i="1" dirty="0"/>
              <a:t>In this project, Brick Breaker Game, JAVA programming language is used in both backend and at frontend. The main language used in both is JAVA in which swing, awt, event handling library is also used at great extent. </a:t>
            </a:r>
            <a:endParaRPr lang="en-US" sz="1800" b="1" i="1" dirty="0"/>
          </a:p>
        </p:txBody>
      </p:sp>
    </p:spTree>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81"/>
        <p:cNvGrpSpPr/>
        <p:nvPr/>
      </p:nvGrpSpPr>
      <p:grpSpPr>
        <a:xfrm>
          <a:off x="0" y="0"/>
          <a:ext cx="0" cy="0"/>
          <a:chOff x="0" y="0"/>
          <a:chExt cx="0" cy="0"/>
        </a:xfrm>
      </p:grpSpPr>
      <p:sp>
        <p:nvSpPr>
          <p:cNvPr id="1182" name="Google Shape;1182;p74"/>
          <p:cNvSpPr txBox="1">
            <a:spLocks noGrp="1"/>
          </p:cNvSpPr>
          <p:nvPr>
            <p:ph type="title"/>
          </p:nvPr>
        </p:nvSpPr>
        <p:spPr>
          <a:xfrm>
            <a:off x="702643" y="1043350"/>
            <a:ext cx="2046300" cy="123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rPr>
              <a:t>0</a:t>
            </a:r>
            <a:r>
              <a:rPr lang="en" dirty="0"/>
              <a:t>6</a:t>
            </a:r>
            <a:r>
              <a:rPr lang="en" dirty="0" smtClean="0"/>
              <a:t>.</a:t>
            </a:r>
            <a:endParaRPr dirty="0">
              <a:solidFill>
                <a:schemeClr val="lt1"/>
              </a:solidFill>
            </a:endParaRPr>
          </a:p>
        </p:txBody>
      </p:sp>
      <p:sp>
        <p:nvSpPr>
          <p:cNvPr id="1183" name="Google Shape;1183;p74"/>
          <p:cNvSpPr txBox="1">
            <a:spLocks noGrp="1"/>
          </p:cNvSpPr>
          <p:nvPr>
            <p:ph type="title" idx="2"/>
          </p:nvPr>
        </p:nvSpPr>
        <p:spPr>
          <a:xfrm flipH="1">
            <a:off x="702650" y="2665400"/>
            <a:ext cx="4349400" cy="123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solidFill>
                  <a:schemeClr val="bg1"/>
                </a:solidFill>
              </a:rPr>
              <a:t>SUMMARY</a:t>
            </a:r>
            <a:endParaRPr dirty="0">
              <a:solidFill>
                <a:schemeClr val="bg1"/>
              </a:solidFill>
            </a:endParaRPr>
          </a:p>
        </p:txBody>
      </p:sp>
      <p:sp>
        <p:nvSpPr>
          <p:cNvPr id="3" name="Rectangle 2"/>
          <p:cNvSpPr/>
          <p:nvPr/>
        </p:nvSpPr>
        <p:spPr>
          <a:xfrm>
            <a:off x="4038600" y="1352550"/>
            <a:ext cx="4953000" cy="2862322"/>
          </a:xfrm>
          <a:prstGeom prst="rect">
            <a:avLst/>
          </a:prstGeom>
        </p:spPr>
        <p:txBody>
          <a:bodyPr wrap="square">
            <a:spAutoFit/>
          </a:bodyPr>
          <a:lstStyle/>
          <a:p>
            <a:r>
              <a:rPr lang="en-US" sz="1800" b="1" i="1" dirty="0">
                <a:solidFill>
                  <a:schemeClr val="bg2">
                    <a:lumMod val="40000"/>
                    <a:lumOff val="60000"/>
                  </a:schemeClr>
                </a:solidFill>
              </a:rPr>
              <a:t>Brick Breaker game can be used widely because though it is a simple game but still it is highly beneficial for small kids as it will help in increasing their IQ. These games can be pre-installed on Television and Smartphones in order to give users free access to at least one game. We have used various libraries of Java in this project to make it user friendly and interesting for users. </a:t>
            </a:r>
          </a:p>
        </p:txBody>
      </p:sp>
    </p:spTree>
  </p:cSld>
  <p:clrMapOvr>
    <a:masterClrMapping/>
  </p:clrMapOvr>
  <p:transition spd="slow">
    <p:fade/>
  </p:transition>
  <p:timing>
    <p:tnLst>
      <p:par>
        <p:cTn id="1" dur="indefinite" restart="never" nodeType="tmRoot"/>
      </p:par>
    </p:tnLst>
  </p:timing>
</p:sld>
</file>

<file path=ppt/theme/theme1.xml><?xml version="1.0" encoding="utf-8"?>
<a:theme xmlns:a="http://schemas.openxmlformats.org/drawingml/2006/main" name="Games for Kids by Slidesgo">
  <a:themeElements>
    <a:clrScheme name="Simple Light">
      <a:dk1>
        <a:srgbClr val="3A1150"/>
      </a:dk1>
      <a:lt1>
        <a:srgbClr val="FFFFFF"/>
      </a:lt1>
      <a:dk2>
        <a:srgbClr val="FFC75C"/>
      </a:dk2>
      <a:lt2>
        <a:srgbClr val="7F3BB6"/>
      </a:lt2>
      <a:accent1>
        <a:srgbClr val="33BBAF"/>
      </a:accent1>
      <a:accent2>
        <a:srgbClr val="F67652"/>
      </a:accent2>
      <a:accent3>
        <a:srgbClr val="3A1150"/>
      </a:accent3>
      <a:accent4>
        <a:srgbClr val="FFFFFF"/>
      </a:accent4>
      <a:accent5>
        <a:srgbClr val="FFC75C"/>
      </a:accent5>
      <a:accent6>
        <a:srgbClr val="7F3BB6"/>
      </a:accent6>
      <a:hlink>
        <a:srgbClr val="3A115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TotalTime>
  <Words>527</Words>
  <Application>Microsoft Office PowerPoint</Application>
  <PresentationFormat>On-screen Show (16:9)</PresentationFormat>
  <Paragraphs>43</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Fira Sans Extra Condensed Medium</vt:lpstr>
      <vt:lpstr>Sansita</vt:lpstr>
      <vt:lpstr>Wingdings</vt:lpstr>
      <vt:lpstr>Bahiana</vt:lpstr>
      <vt:lpstr>Barlow Semi Condensed</vt:lpstr>
      <vt:lpstr>Slackey</vt:lpstr>
      <vt:lpstr>Games for Kids by Slidesgo</vt:lpstr>
      <vt:lpstr>GAMES 4 KIDS</vt:lpstr>
      <vt:lpstr>PowerPoint Presentation</vt:lpstr>
      <vt:lpstr>1. STUDENT INTRODUCTION!</vt:lpstr>
      <vt:lpstr>ABOUT PROJECT!</vt:lpstr>
      <vt:lpstr>PowerPoint Presentation</vt:lpstr>
      <vt:lpstr>3. MECHANISM INVOLVED IN DEVELOPING THE BRICK BREAKER GAME</vt:lpstr>
      <vt:lpstr>4.FUTURE SCOPE OF THE PROJECT</vt:lpstr>
      <vt:lpstr>5. LANGUAGE USED IN THE PROJECT!</vt:lpstr>
      <vt:lpstr>06.</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GAMES 4 KIDS</dc:title>
  <cp:lastModifiedBy>HP</cp:lastModifiedBy>
  <cp:revision>11</cp:revision>
  <dcterms:modified xsi:type="dcterms:W3CDTF">2022-04-23T04:26:13Z</dcterms:modified>
</cp:coreProperties>
</file>